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0693400" cy="75565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png" Type="http://schemas.openxmlformats.org/officeDocument/2006/relationships/image"/><Relationship Id="rId11" Target="../media/image16.svg" Type="http://schemas.openxmlformats.org/officeDocument/2006/relationships/image"/><Relationship Id="rId2" Target="../media/image47.png" Type="http://schemas.openxmlformats.org/officeDocument/2006/relationships/image"/><Relationship Id="rId3" Target="../media/image48.svg" Type="http://schemas.openxmlformats.org/officeDocument/2006/relationships/image"/><Relationship Id="rId4" Target="../media/image8.png" Type="http://schemas.openxmlformats.org/officeDocument/2006/relationships/image"/><Relationship Id="rId5" Target="../media/image49.png" Type="http://schemas.openxmlformats.org/officeDocument/2006/relationships/image"/><Relationship Id="rId6" Target="../media/image11.png" Type="http://schemas.openxmlformats.org/officeDocument/2006/relationships/image"/><Relationship Id="rId7" Target="../media/image12.svg" Type="http://schemas.openxmlformats.org/officeDocument/2006/relationships/image"/><Relationship Id="rId8" Target="../media/image13.png" Type="http://schemas.openxmlformats.org/officeDocument/2006/relationships/image"/><Relationship Id="rId9" Target="../media/image14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svg" Type="http://schemas.openxmlformats.org/officeDocument/2006/relationships/image"/><Relationship Id="rId11" Target="../media/image8.png" Type="http://schemas.openxmlformats.org/officeDocument/2006/relationships/image"/><Relationship Id="rId2" Target="../media/image10.png" Type="http://schemas.openxmlformats.org/officeDocument/2006/relationships/image"/><Relationship Id="rId3" Target="../media/image11.png" Type="http://schemas.openxmlformats.org/officeDocument/2006/relationships/image"/><Relationship Id="rId4" Target="../media/image12.svg" Type="http://schemas.openxmlformats.org/officeDocument/2006/relationships/image"/><Relationship Id="rId5" Target="../media/image13.png" Type="http://schemas.openxmlformats.org/officeDocument/2006/relationships/image"/><Relationship Id="rId6" Target="../media/image14.svg" Type="http://schemas.openxmlformats.org/officeDocument/2006/relationships/image"/><Relationship Id="rId7" Target="../media/image15.png" Type="http://schemas.openxmlformats.org/officeDocument/2006/relationships/image"/><Relationship Id="rId8" Target="../media/image16.svg" Type="http://schemas.openxmlformats.org/officeDocument/2006/relationships/image"/><Relationship Id="rId9" Target="../media/image17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20.png" Type="http://schemas.openxmlformats.org/officeDocument/2006/relationships/image"/><Relationship Id="rId4" Target="../media/image21.png" Type="http://schemas.openxmlformats.org/officeDocument/2006/relationships/image"/><Relationship Id="rId5" Target="../media/image22.png" Type="http://schemas.openxmlformats.org/officeDocument/2006/relationships/image"/><Relationship Id="rId6" Target="../media/image8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8.png" Type="http://schemas.openxmlformats.org/officeDocument/2006/relationships/image"/><Relationship Id="rId4" Target="../media/image24.png" Type="http://schemas.openxmlformats.org/officeDocument/2006/relationships/image"/><Relationship Id="rId5" Target="../media/image25.png" Type="http://schemas.openxmlformats.org/officeDocument/2006/relationships/image"/><Relationship Id="rId6" Target="../media/image26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Relationship Id="rId3" Target="../media/image28.png" Type="http://schemas.openxmlformats.org/officeDocument/2006/relationships/image"/><Relationship Id="rId4" Target="../media/image29.svg" Type="http://schemas.openxmlformats.org/officeDocument/2006/relationships/image"/><Relationship Id="rId5" Target="../media/image30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png" Type="http://schemas.openxmlformats.org/officeDocument/2006/relationships/image"/><Relationship Id="rId3" Target="../media/image8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png" Type="http://schemas.openxmlformats.org/officeDocument/2006/relationships/image"/><Relationship Id="rId3" Target="../media/image33.png" Type="http://schemas.openxmlformats.org/officeDocument/2006/relationships/image"/><Relationship Id="rId4" Target="../media/image34.png" Type="http://schemas.openxmlformats.org/officeDocument/2006/relationships/image"/><Relationship Id="rId5" Target="../media/image35.png" Type="http://schemas.openxmlformats.org/officeDocument/2006/relationships/image"/><Relationship Id="rId6" Target="../media/image8.png" Type="http://schemas.openxmlformats.org/officeDocument/2006/relationships/image"/><Relationship Id="rId7" Target="../media/image9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png" Type="http://schemas.openxmlformats.org/officeDocument/2006/relationships/image"/><Relationship Id="rId3" Target="../media/image37.svg" Type="http://schemas.openxmlformats.org/officeDocument/2006/relationships/image"/><Relationship Id="rId4" Target="../media/image33.png" Type="http://schemas.openxmlformats.org/officeDocument/2006/relationships/image"/><Relationship Id="rId5" Target="../media/image38.png" Type="http://schemas.openxmlformats.org/officeDocument/2006/relationships/image"/><Relationship Id="rId6" Target="../media/image39.svg" Type="http://schemas.openxmlformats.org/officeDocument/2006/relationships/image"/><Relationship Id="rId7" Target="../media/image40.png" Type="http://schemas.openxmlformats.org/officeDocument/2006/relationships/image"/><Relationship Id="rId8" Target="../media/image41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png" Type="http://schemas.openxmlformats.org/officeDocument/2006/relationships/image"/><Relationship Id="rId3" Target="../media/image43.svg" Type="http://schemas.openxmlformats.org/officeDocument/2006/relationships/image"/><Relationship Id="rId4" Target="../media/image8.png" Type="http://schemas.openxmlformats.org/officeDocument/2006/relationships/image"/><Relationship Id="rId5" Target="../media/image33.png" Type="http://schemas.openxmlformats.org/officeDocument/2006/relationships/image"/><Relationship Id="rId6" Target="../media/image44.png" Type="http://schemas.openxmlformats.org/officeDocument/2006/relationships/image"/><Relationship Id="rId7" Target="../media/image45.png" Type="http://schemas.openxmlformats.org/officeDocument/2006/relationships/image"/><Relationship Id="rId8" Target="../media/image46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703664"/>
            <a:ext cx="10692000" cy="10692000"/>
          </a:xfrm>
          <a:custGeom>
            <a:avLst/>
            <a:gdLst/>
            <a:ahLst/>
            <a:cxnLst/>
            <a:rect r="r" b="b" t="t" l="l"/>
            <a:pathLst>
              <a:path h="10692000" w="10692000">
                <a:moveTo>
                  <a:pt x="0" y="0"/>
                </a:moveTo>
                <a:lnTo>
                  <a:pt x="10692000" y="0"/>
                </a:lnTo>
                <a:lnTo>
                  <a:pt x="10692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781034" y="-2069662"/>
            <a:ext cx="9180000" cy="4211325"/>
          </a:xfrm>
          <a:custGeom>
            <a:avLst/>
            <a:gdLst/>
            <a:ahLst/>
            <a:cxnLst/>
            <a:rect r="r" b="b" t="t" l="l"/>
            <a:pathLst>
              <a:path h="4211325" w="9180000">
                <a:moveTo>
                  <a:pt x="0" y="0"/>
                </a:moveTo>
                <a:lnTo>
                  <a:pt x="9180000" y="0"/>
                </a:lnTo>
                <a:lnTo>
                  <a:pt x="9180000" y="4211324"/>
                </a:lnTo>
                <a:lnTo>
                  <a:pt x="0" y="42113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 flipV="true">
            <a:off x="1347884" y="7320891"/>
            <a:ext cx="7996232" cy="19050"/>
          </a:xfrm>
          <a:prstGeom prst="line">
            <a:avLst/>
          </a:prstGeom>
          <a:ln cap="flat" w="38100">
            <a:solidFill>
              <a:srgbClr val="04256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>
            <a:off x="232950" y="756000"/>
            <a:ext cx="0" cy="5101067"/>
          </a:xfrm>
          <a:prstGeom prst="line">
            <a:avLst/>
          </a:prstGeom>
          <a:ln cap="flat" w="38100">
            <a:solidFill>
              <a:srgbClr val="04256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-663459" y="4099239"/>
            <a:ext cx="4241231" cy="4087486"/>
          </a:xfrm>
          <a:custGeom>
            <a:avLst/>
            <a:gdLst/>
            <a:ahLst/>
            <a:cxnLst/>
            <a:rect r="r" b="b" t="t" l="l"/>
            <a:pathLst>
              <a:path h="4087486" w="4241231">
                <a:moveTo>
                  <a:pt x="0" y="0"/>
                </a:moveTo>
                <a:lnTo>
                  <a:pt x="4241231" y="0"/>
                </a:lnTo>
                <a:lnTo>
                  <a:pt x="4241231" y="4087486"/>
                </a:lnTo>
                <a:lnTo>
                  <a:pt x="0" y="40874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-4302000" y="-2029428"/>
            <a:ext cx="9180000" cy="4211325"/>
          </a:xfrm>
          <a:custGeom>
            <a:avLst/>
            <a:gdLst/>
            <a:ahLst/>
            <a:cxnLst/>
            <a:rect r="r" b="b" t="t" l="l"/>
            <a:pathLst>
              <a:path h="4211325" w="9180000">
                <a:moveTo>
                  <a:pt x="9180000" y="0"/>
                </a:moveTo>
                <a:lnTo>
                  <a:pt x="0" y="0"/>
                </a:lnTo>
                <a:lnTo>
                  <a:pt x="0" y="4211325"/>
                </a:lnTo>
                <a:lnTo>
                  <a:pt x="9180000" y="4211325"/>
                </a:lnTo>
                <a:lnTo>
                  <a:pt x="918000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AutoShape 8" id="8"/>
          <p:cNvSpPr/>
          <p:nvPr/>
        </p:nvSpPr>
        <p:spPr>
          <a:xfrm flipV="true">
            <a:off x="1508288" y="203284"/>
            <a:ext cx="7996232" cy="19050"/>
          </a:xfrm>
          <a:prstGeom prst="line">
            <a:avLst/>
          </a:prstGeom>
          <a:ln cap="flat" w="38100">
            <a:solidFill>
              <a:srgbClr val="04256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9" id="9"/>
          <p:cNvSpPr/>
          <p:nvPr/>
        </p:nvSpPr>
        <p:spPr>
          <a:xfrm flipH="false" flipV="false" rot="5400000">
            <a:off x="230186" y="-909875"/>
            <a:ext cx="2165940" cy="3024000"/>
          </a:xfrm>
          <a:custGeom>
            <a:avLst/>
            <a:gdLst/>
            <a:ahLst/>
            <a:cxnLst/>
            <a:rect r="r" b="b" t="t" l="l"/>
            <a:pathLst>
              <a:path h="3024000" w="2165940">
                <a:moveTo>
                  <a:pt x="0" y="0"/>
                </a:moveTo>
                <a:lnTo>
                  <a:pt x="2165940" y="0"/>
                </a:lnTo>
                <a:lnTo>
                  <a:pt x="216594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0" id="10"/>
          <p:cNvSpPr/>
          <p:nvPr/>
        </p:nvSpPr>
        <p:spPr>
          <a:xfrm>
            <a:off x="10462084" y="851845"/>
            <a:ext cx="0" cy="5101067"/>
          </a:xfrm>
          <a:prstGeom prst="line">
            <a:avLst/>
          </a:prstGeom>
          <a:ln cap="flat" w="38100">
            <a:solidFill>
              <a:srgbClr val="04256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1" id="11"/>
          <p:cNvSpPr/>
          <p:nvPr/>
        </p:nvSpPr>
        <p:spPr>
          <a:xfrm flipH="false" flipV="true" rot="5400000">
            <a:off x="8421595" y="-909875"/>
            <a:ext cx="2165940" cy="3024000"/>
          </a:xfrm>
          <a:custGeom>
            <a:avLst/>
            <a:gdLst/>
            <a:ahLst/>
            <a:cxnLst/>
            <a:rect r="r" b="b" t="t" l="l"/>
            <a:pathLst>
              <a:path h="3024000" w="2165940">
                <a:moveTo>
                  <a:pt x="0" y="3024000"/>
                </a:moveTo>
                <a:lnTo>
                  <a:pt x="2165940" y="3024000"/>
                </a:lnTo>
                <a:lnTo>
                  <a:pt x="2165940" y="0"/>
                </a:lnTo>
                <a:lnTo>
                  <a:pt x="0" y="0"/>
                </a:lnTo>
                <a:lnTo>
                  <a:pt x="0" y="302400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7085360" y="4099239"/>
            <a:ext cx="4241231" cy="4087486"/>
          </a:xfrm>
          <a:custGeom>
            <a:avLst/>
            <a:gdLst/>
            <a:ahLst/>
            <a:cxnLst/>
            <a:rect r="r" b="b" t="t" l="l"/>
            <a:pathLst>
              <a:path h="4087486" w="4241231">
                <a:moveTo>
                  <a:pt x="4241231" y="0"/>
                </a:moveTo>
                <a:lnTo>
                  <a:pt x="0" y="0"/>
                </a:lnTo>
                <a:lnTo>
                  <a:pt x="0" y="4087486"/>
                </a:lnTo>
                <a:lnTo>
                  <a:pt x="4241231" y="4087486"/>
                </a:lnTo>
                <a:lnTo>
                  <a:pt x="424123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946966" y="349696"/>
            <a:ext cx="798067" cy="1148298"/>
          </a:xfrm>
          <a:custGeom>
            <a:avLst/>
            <a:gdLst/>
            <a:ahLst/>
            <a:cxnLst/>
            <a:rect r="r" b="b" t="t" l="l"/>
            <a:pathLst>
              <a:path h="1148298" w="798067">
                <a:moveTo>
                  <a:pt x="0" y="0"/>
                </a:moveTo>
                <a:lnTo>
                  <a:pt x="798068" y="0"/>
                </a:lnTo>
                <a:lnTo>
                  <a:pt x="798068" y="1148299"/>
                </a:lnTo>
                <a:lnTo>
                  <a:pt x="0" y="114829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4595324" y="203284"/>
            <a:ext cx="1501352" cy="1758538"/>
          </a:xfrm>
          <a:custGeom>
            <a:avLst/>
            <a:gdLst/>
            <a:ahLst/>
            <a:cxnLst/>
            <a:rect r="r" b="b" t="t" l="l"/>
            <a:pathLst>
              <a:path h="1758538" w="1501352">
                <a:moveTo>
                  <a:pt x="0" y="0"/>
                </a:moveTo>
                <a:lnTo>
                  <a:pt x="1501352" y="0"/>
                </a:lnTo>
                <a:lnTo>
                  <a:pt x="1501352" y="1758538"/>
                </a:lnTo>
                <a:lnTo>
                  <a:pt x="0" y="175853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0692000" cy="3185325"/>
          </a:xfrm>
          <a:custGeom>
            <a:avLst/>
            <a:gdLst/>
            <a:ahLst/>
            <a:cxnLst/>
            <a:rect r="r" b="b" t="t" l="l"/>
            <a:pathLst>
              <a:path h="3185325" w="10692000">
                <a:moveTo>
                  <a:pt x="0" y="0"/>
                </a:moveTo>
                <a:lnTo>
                  <a:pt x="10692000" y="0"/>
                </a:lnTo>
                <a:lnTo>
                  <a:pt x="10692000" y="3185325"/>
                </a:lnTo>
                <a:lnTo>
                  <a:pt x="0" y="31853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932637" y="997895"/>
            <a:ext cx="826726" cy="1189535"/>
          </a:xfrm>
          <a:custGeom>
            <a:avLst/>
            <a:gdLst/>
            <a:ahLst/>
            <a:cxnLst/>
            <a:rect r="r" b="b" t="t" l="l"/>
            <a:pathLst>
              <a:path h="1189535" w="826726">
                <a:moveTo>
                  <a:pt x="0" y="0"/>
                </a:moveTo>
                <a:lnTo>
                  <a:pt x="826726" y="0"/>
                </a:lnTo>
                <a:lnTo>
                  <a:pt x="826726" y="1189535"/>
                </a:lnTo>
                <a:lnTo>
                  <a:pt x="0" y="11895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444368" y="667912"/>
            <a:ext cx="1803264" cy="1849502"/>
          </a:xfrm>
          <a:custGeom>
            <a:avLst/>
            <a:gdLst/>
            <a:ahLst/>
            <a:cxnLst/>
            <a:rect r="r" b="b" t="t" l="l"/>
            <a:pathLst>
              <a:path h="1849502" w="1803264">
                <a:moveTo>
                  <a:pt x="0" y="0"/>
                </a:moveTo>
                <a:lnTo>
                  <a:pt x="1803264" y="0"/>
                </a:lnTo>
                <a:lnTo>
                  <a:pt x="1803264" y="1849501"/>
                </a:lnTo>
                <a:lnTo>
                  <a:pt x="0" y="18495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730045" y="4840728"/>
            <a:ext cx="3024000" cy="3024000"/>
          </a:xfrm>
          <a:custGeom>
            <a:avLst/>
            <a:gdLst/>
            <a:ahLst/>
            <a:cxnLst/>
            <a:rect r="r" b="b" t="t" l="l"/>
            <a:pathLst>
              <a:path h="3024000" w="3024000">
                <a:moveTo>
                  <a:pt x="0" y="0"/>
                </a:moveTo>
                <a:lnTo>
                  <a:pt x="3024000" y="0"/>
                </a:lnTo>
                <a:lnTo>
                  <a:pt x="302400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455433" y="6352728"/>
            <a:ext cx="2177342" cy="2213308"/>
          </a:xfrm>
          <a:custGeom>
            <a:avLst/>
            <a:gdLst/>
            <a:ahLst/>
            <a:cxnLst/>
            <a:rect r="r" b="b" t="t" l="l"/>
            <a:pathLst>
              <a:path h="2213308" w="2177342">
                <a:moveTo>
                  <a:pt x="0" y="0"/>
                </a:moveTo>
                <a:lnTo>
                  <a:pt x="2177342" y="0"/>
                </a:lnTo>
                <a:lnTo>
                  <a:pt x="2177342" y="2213308"/>
                </a:lnTo>
                <a:lnTo>
                  <a:pt x="0" y="22133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-62045" y="4840728"/>
            <a:ext cx="3024000" cy="3024000"/>
          </a:xfrm>
          <a:custGeom>
            <a:avLst/>
            <a:gdLst/>
            <a:ahLst/>
            <a:cxnLst/>
            <a:rect r="r" b="b" t="t" l="l"/>
            <a:pathLst>
              <a:path h="3024000" w="3024000">
                <a:moveTo>
                  <a:pt x="3024000" y="0"/>
                </a:moveTo>
                <a:lnTo>
                  <a:pt x="0" y="0"/>
                </a:lnTo>
                <a:lnTo>
                  <a:pt x="0" y="3024000"/>
                </a:lnTo>
                <a:lnTo>
                  <a:pt x="3024000" y="3024000"/>
                </a:lnTo>
                <a:lnTo>
                  <a:pt x="302400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2125406" y="6258443"/>
            <a:ext cx="2177342" cy="2213308"/>
          </a:xfrm>
          <a:custGeom>
            <a:avLst/>
            <a:gdLst/>
            <a:ahLst/>
            <a:cxnLst/>
            <a:rect r="r" b="b" t="t" l="l"/>
            <a:pathLst>
              <a:path h="2213308" w="2177342">
                <a:moveTo>
                  <a:pt x="2177342" y="0"/>
                </a:moveTo>
                <a:lnTo>
                  <a:pt x="0" y="0"/>
                </a:lnTo>
                <a:lnTo>
                  <a:pt x="0" y="2213309"/>
                </a:lnTo>
                <a:lnTo>
                  <a:pt x="2177342" y="2213309"/>
                </a:lnTo>
                <a:lnTo>
                  <a:pt x="217734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907368" y="6555853"/>
            <a:ext cx="1295786" cy="1308875"/>
          </a:xfrm>
          <a:custGeom>
            <a:avLst/>
            <a:gdLst/>
            <a:ahLst/>
            <a:cxnLst/>
            <a:rect r="r" b="b" t="t" l="l"/>
            <a:pathLst>
              <a:path h="1308875" w="1295786">
                <a:moveTo>
                  <a:pt x="0" y="0"/>
                </a:moveTo>
                <a:lnTo>
                  <a:pt x="1295786" y="0"/>
                </a:lnTo>
                <a:lnTo>
                  <a:pt x="1295786" y="1308875"/>
                </a:lnTo>
                <a:lnTo>
                  <a:pt x="0" y="13088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true" rot="0">
            <a:off x="5568896" y="6804000"/>
            <a:ext cx="1295786" cy="1308875"/>
          </a:xfrm>
          <a:custGeom>
            <a:avLst/>
            <a:gdLst/>
            <a:ahLst/>
            <a:cxnLst/>
            <a:rect r="r" b="b" t="t" l="l"/>
            <a:pathLst>
              <a:path h="1308875" w="1295786">
                <a:moveTo>
                  <a:pt x="0" y="1308875"/>
                </a:moveTo>
                <a:lnTo>
                  <a:pt x="1295786" y="1308875"/>
                </a:lnTo>
                <a:lnTo>
                  <a:pt x="1295786" y="0"/>
                </a:lnTo>
                <a:lnTo>
                  <a:pt x="0" y="0"/>
                </a:lnTo>
                <a:lnTo>
                  <a:pt x="0" y="1308875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4834755" y="6811770"/>
            <a:ext cx="1088671" cy="1106654"/>
          </a:xfrm>
          <a:custGeom>
            <a:avLst/>
            <a:gdLst/>
            <a:ahLst/>
            <a:cxnLst/>
            <a:rect r="r" b="b" t="t" l="l"/>
            <a:pathLst>
              <a:path h="1106654" w="1088671">
                <a:moveTo>
                  <a:pt x="0" y="0"/>
                </a:moveTo>
                <a:lnTo>
                  <a:pt x="1088671" y="0"/>
                </a:lnTo>
                <a:lnTo>
                  <a:pt x="1088671" y="1106655"/>
                </a:lnTo>
                <a:lnTo>
                  <a:pt x="0" y="11066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48334" y="0"/>
            <a:ext cx="11654849" cy="6555853"/>
          </a:xfrm>
          <a:custGeom>
            <a:avLst/>
            <a:gdLst/>
            <a:ahLst/>
            <a:cxnLst/>
            <a:rect r="r" b="b" t="t" l="l"/>
            <a:pathLst>
              <a:path h="6555853" w="11654849">
                <a:moveTo>
                  <a:pt x="0" y="0"/>
                </a:moveTo>
                <a:lnTo>
                  <a:pt x="11654849" y="0"/>
                </a:lnTo>
                <a:lnTo>
                  <a:pt x="11654849" y="6555853"/>
                </a:lnTo>
                <a:lnTo>
                  <a:pt x="0" y="65558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730045" y="4840728"/>
            <a:ext cx="3024000" cy="3024000"/>
          </a:xfrm>
          <a:custGeom>
            <a:avLst/>
            <a:gdLst/>
            <a:ahLst/>
            <a:cxnLst/>
            <a:rect r="r" b="b" t="t" l="l"/>
            <a:pathLst>
              <a:path h="3024000" w="3024000">
                <a:moveTo>
                  <a:pt x="0" y="0"/>
                </a:moveTo>
                <a:lnTo>
                  <a:pt x="3024000" y="0"/>
                </a:lnTo>
                <a:lnTo>
                  <a:pt x="302400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455433" y="6352728"/>
            <a:ext cx="2177342" cy="2213308"/>
          </a:xfrm>
          <a:custGeom>
            <a:avLst/>
            <a:gdLst/>
            <a:ahLst/>
            <a:cxnLst/>
            <a:rect r="r" b="b" t="t" l="l"/>
            <a:pathLst>
              <a:path h="2213308" w="2177342">
                <a:moveTo>
                  <a:pt x="0" y="0"/>
                </a:moveTo>
                <a:lnTo>
                  <a:pt x="2177342" y="0"/>
                </a:lnTo>
                <a:lnTo>
                  <a:pt x="2177342" y="2213308"/>
                </a:lnTo>
                <a:lnTo>
                  <a:pt x="0" y="22133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-62045" y="4840728"/>
            <a:ext cx="3024000" cy="3024000"/>
          </a:xfrm>
          <a:custGeom>
            <a:avLst/>
            <a:gdLst/>
            <a:ahLst/>
            <a:cxnLst/>
            <a:rect r="r" b="b" t="t" l="l"/>
            <a:pathLst>
              <a:path h="3024000" w="3024000">
                <a:moveTo>
                  <a:pt x="3024000" y="0"/>
                </a:moveTo>
                <a:lnTo>
                  <a:pt x="0" y="0"/>
                </a:lnTo>
                <a:lnTo>
                  <a:pt x="0" y="3024000"/>
                </a:lnTo>
                <a:lnTo>
                  <a:pt x="3024000" y="3024000"/>
                </a:lnTo>
                <a:lnTo>
                  <a:pt x="30240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2125406" y="6258443"/>
            <a:ext cx="2177342" cy="2213308"/>
          </a:xfrm>
          <a:custGeom>
            <a:avLst/>
            <a:gdLst/>
            <a:ahLst/>
            <a:cxnLst/>
            <a:rect r="r" b="b" t="t" l="l"/>
            <a:pathLst>
              <a:path h="2213308" w="2177342">
                <a:moveTo>
                  <a:pt x="2177342" y="0"/>
                </a:moveTo>
                <a:lnTo>
                  <a:pt x="0" y="0"/>
                </a:lnTo>
                <a:lnTo>
                  <a:pt x="0" y="2213309"/>
                </a:lnTo>
                <a:lnTo>
                  <a:pt x="2177342" y="2213309"/>
                </a:lnTo>
                <a:lnTo>
                  <a:pt x="217734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907368" y="6555853"/>
            <a:ext cx="1295786" cy="1308875"/>
          </a:xfrm>
          <a:custGeom>
            <a:avLst/>
            <a:gdLst/>
            <a:ahLst/>
            <a:cxnLst/>
            <a:rect r="r" b="b" t="t" l="l"/>
            <a:pathLst>
              <a:path h="1308875" w="1295786">
                <a:moveTo>
                  <a:pt x="0" y="0"/>
                </a:moveTo>
                <a:lnTo>
                  <a:pt x="1295786" y="0"/>
                </a:lnTo>
                <a:lnTo>
                  <a:pt x="1295786" y="1308875"/>
                </a:lnTo>
                <a:lnTo>
                  <a:pt x="0" y="13088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true" rot="0">
            <a:off x="5568896" y="6804000"/>
            <a:ext cx="1295786" cy="1308875"/>
          </a:xfrm>
          <a:custGeom>
            <a:avLst/>
            <a:gdLst/>
            <a:ahLst/>
            <a:cxnLst/>
            <a:rect r="r" b="b" t="t" l="l"/>
            <a:pathLst>
              <a:path h="1308875" w="1295786">
                <a:moveTo>
                  <a:pt x="0" y="1308875"/>
                </a:moveTo>
                <a:lnTo>
                  <a:pt x="1295786" y="1308875"/>
                </a:lnTo>
                <a:lnTo>
                  <a:pt x="1295786" y="0"/>
                </a:lnTo>
                <a:lnTo>
                  <a:pt x="0" y="0"/>
                </a:lnTo>
                <a:lnTo>
                  <a:pt x="0" y="1308875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834755" y="6811770"/>
            <a:ext cx="1088671" cy="1106654"/>
          </a:xfrm>
          <a:custGeom>
            <a:avLst/>
            <a:gdLst/>
            <a:ahLst/>
            <a:cxnLst/>
            <a:rect r="r" b="b" t="t" l="l"/>
            <a:pathLst>
              <a:path h="1106654" w="1088671">
                <a:moveTo>
                  <a:pt x="0" y="0"/>
                </a:moveTo>
                <a:lnTo>
                  <a:pt x="1088671" y="0"/>
                </a:lnTo>
                <a:lnTo>
                  <a:pt x="1088671" y="1106655"/>
                </a:lnTo>
                <a:lnTo>
                  <a:pt x="0" y="11066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451293" y="207761"/>
            <a:ext cx="1855594" cy="1855594"/>
          </a:xfrm>
          <a:custGeom>
            <a:avLst/>
            <a:gdLst/>
            <a:ahLst/>
            <a:cxnLst/>
            <a:rect r="r" b="b" t="t" l="l"/>
            <a:pathLst>
              <a:path h="1855594" w="1855594">
                <a:moveTo>
                  <a:pt x="0" y="0"/>
                </a:moveTo>
                <a:lnTo>
                  <a:pt x="1855594" y="0"/>
                </a:lnTo>
                <a:lnTo>
                  <a:pt x="1855594" y="1855594"/>
                </a:lnTo>
                <a:lnTo>
                  <a:pt x="0" y="18555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039702" y="647229"/>
            <a:ext cx="678777" cy="976657"/>
          </a:xfrm>
          <a:custGeom>
            <a:avLst/>
            <a:gdLst/>
            <a:ahLst/>
            <a:cxnLst/>
            <a:rect r="r" b="b" t="t" l="l"/>
            <a:pathLst>
              <a:path h="976657" w="678777">
                <a:moveTo>
                  <a:pt x="0" y="0"/>
                </a:moveTo>
                <a:lnTo>
                  <a:pt x="678777" y="0"/>
                </a:lnTo>
                <a:lnTo>
                  <a:pt x="678777" y="976657"/>
                </a:lnTo>
                <a:lnTo>
                  <a:pt x="0" y="97665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63926" y="-1332046"/>
            <a:ext cx="10855926" cy="3202498"/>
          </a:xfrm>
          <a:custGeom>
            <a:avLst/>
            <a:gdLst/>
            <a:ahLst/>
            <a:cxnLst/>
            <a:rect r="r" b="b" t="t" l="l"/>
            <a:pathLst>
              <a:path h="3202498" w="10855926">
                <a:moveTo>
                  <a:pt x="0" y="0"/>
                </a:moveTo>
                <a:lnTo>
                  <a:pt x="10855926" y="0"/>
                </a:lnTo>
                <a:lnTo>
                  <a:pt x="10855926" y="3202498"/>
                </a:lnTo>
                <a:lnTo>
                  <a:pt x="0" y="32024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800000">
            <a:off x="-163926" y="5800865"/>
            <a:ext cx="11325676" cy="4138591"/>
          </a:xfrm>
          <a:custGeom>
            <a:avLst/>
            <a:gdLst/>
            <a:ahLst/>
            <a:cxnLst/>
            <a:rect r="r" b="b" t="t" l="l"/>
            <a:pathLst>
              <a:path h="4138591" w="11325676">
                <a:moveTo>
                  <a:pt x="0" y="0"/>
                </a:moveTo>
                <a:lnTo>
                  <a:pt x="11325675" y="0"/>
                </a:lnTo>
                <a:lnTo>
                  <a:pt x="11325675" y="4138591"/>
                </a:lnTo>
                <a:lnTo>
                  <a:pt x="0" y="41385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010018" y="5975591"/>
            <a:ext cx="4671963" cy="2575420"/>
          </a:xfrm>
          <a:custGeom>
            <a:avLst/>
            <a:gdLst/>
            <a:ahLst/>
            <a:cxnLst/>
            <a:rect r="r" b="b" t="t" l="l"/>
            <a:pathLst>
              <a:path h="2575420" w="4671963">
                <a:moveTo>
                  <a:pt x="0" y="0"/>
                </a:moveTo>
                <a:lnTo>
                  <a:pt x="4671964" y="0"/>
                </a:lnTo>
                <a:lnTo>
                  <a:pt x="4671964" y="2575420"/>
                </a:lnTo>
                <a:lnTo>
                  <a:pt x="0" y="25754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00000">
            <a:off x="8402419" y="-418076"/>
            <a:ext cx="2863119" cy="2655543"/>
          </a:xfrm>
          <a:custGeom>
            <a:avLst/>
            <a:gdLst/>
            <a:ahLst/>
            <a:cxnLst/>
            <a:rect r="r" b="b" t="t" l="l"/>
            <a:pathLst>
              <a:path h="2655543" w="2863119">
                <a:moveTo>
                  <a:pt x="0" y="0"/>
                </a:moveTo>
                <a:lnTo>
                  <a:pt x="2863119" y="0"/>
                </a:lnTo>
                <a:lnTo>
                  <a:pt x="2863119" y="2655543"/>
                </a:lnTo>
                <a:lnTo>
                  <a:pt x="0" y="26555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true" rot="-5400000">
            <a:off x="-537789" y="-418076"/>
            <a:ext cx="2863119" cy="2655543"/>
          </a:xfrm>
          <a:custGeom>
            <a:avLst/>
            <a:gdLst/>
            <a:ahLst/>
            <a:cxnLst/>
            <a:rect r="r" b="b" t="t" l="l"/>
            <a:pathLst>
              <a:path h="2655543" w="2863119">
                <a:moveTo>
                  <a:pt x="0" y="2655543"/>
                </a:moveTo>
                <a:lnTo>
                  <a:pt x="2863118" y="2655543"/>
                </a:lnTo>
                <a:lnTo>
                  <a:pt x="2863118" y="0"/>
                </a:lnTo>
                <a:lnTo>
                  <a:pt x="0" y="0"/>
                </a:lnTo>
                <a:lnTo>
                  <a:pt x="0" y="2655543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832198" y="170412"/>
            <a:ext cx="1027605" cy="1478568"/>
          </a:xfrm>
          <a:custGeom>
            <a:avLst/>
            <a:gdLst/>
            <a:ahLst/>
            <a:cxnLst/>
            <a:rect r="r" b="b" t="t" l="l"/>
            <a:pathLst>
              <a:path h="1478568" w="1027605">
                <a:moveTo>
                  <a:pt x="0" y="0"/>
                </a:moveTo>
                <a:lnTo>
                  <a:pt x="1027604" y="0"/>
                </a:lnTo>
                <a:lnTo>
                  <a:pt x="1027604" y="1478568"/>
                </a:lnTo>
                <a:lnTo>
                  <a:pt x="0" y="14785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0" y="0"/>
            <a:ext cx="6397650" cy="7560000"/>
          </a:xfrm>
          <a:custGeom>
            <a:avLst/>
            <a:gdLst/>
            <a:ahLst/>
            <a:cxnLst/>
            <a:rect r="r" b="b" t="t" l="l"/>
            <a:pathLst>
              <a:path h="7560000" w="6397650">
                <a:moveTo>
                  <a:pt x="6397650" y="0"/>
                </a:moveTo>
                <a:lnTo>
                  <a:pt x="0" y="0"/>
                </a:lnTo>
                <a:lnTo>
                  <a:pt x="0" y="7560000"/>
                </a:lnTo>
                <a:lnTo>
                  <a:pt x="6397650" y="7560000"/>
                </a:lnTo>
                <a:lnTo>
                  <a:pt x="639765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307382" y="280872"/>
            <a:ext cx="1203720" cy="1731971"/>
          </a:xfrm>
          <a:custGeom>
            <a:avLst/>
            <a:gdLst/>
            <a:ahLst/>
            <a:cxnLst/>
            <a:rect r="r" b="b" t="t" l="l"/>
            <a:pathLst>
              <a:path h="1731971" w="1203720">
                <a:moveTo>
                  <a:pt x="0" y="0"/>
                </a:moveTo>
                <a:lnTo>
                  <a:pt x="1203720" y="0"/>
                </a:lnTo>
                <a:lnTo>
                  <a:pt x="1203720" y="1731972"/>
                </a:lnTo>
                <a:lnTo>
                  <a:pt x="0" y="17319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999715" y="2239329"/>
            <a:ext cx="6063791" cy="6048000"/>
          </a:xfrm>
          <a:custGeom>
            <a:avLst/>
            <a:gdLst/>
            <a:ahLst/>
            <a:cxnLst/>
            <a:rect r="r" b="b" t="t" l="l"/>
            <a:pathLst>
              <a:path h="6048000" w="6063791">
                <a:moveTo>
                  <a:pt x="0" y="0"/>
                </a:moveTo>
                <a:lnTo>
                  <a:pt x="6063791" y="0"/>
                </a:lnTo>
                <a:lnTo>
                  <a:pt x="6063791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898580" y="4715147"/>
            <a:ext cx="2793420" cy="3024000"/>
          </a:xfrm>
          <a:custGeom>
            <a:avLst/>
            <a:gdLst/>
            <a:ahLst/>
            <a:cxnLst/>
            <a:rect r="r" b="b" t="t" l="l"/>
            <a:pathLst>
              <a:path h="3024000" w="2793420">
                <a:moveTo>
                  <a:pt x="0" y="0"/>
                </a:moveTo>
                <a:lnTo>
                  <a:pt x="2793420" y="0"/>
                </a:lnTo>
                <a:lnTo>
                  <a:pt x="279342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0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EED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106616">
            <a:off x="-761427" y="-459067"/>
            <a:ext cx="2518244" cy="4119827"/>
          </a:xfrm>
          <a:custGeom>
            <a:avLst/>
            <a:gdLst/>
            <a:ahLst/>
            <a:cxnLst/>
            <a:rect r="r" b="b" t="t" l="l"/>
            <a:pathLst>
              <a:path h="4119827" w="2518244">
                <a:moveTo>
                  <a:pt x="0" y="0"/>
                </a:moveTo>
                <a:lnTo>
                  <a:pt x="2518244" y="0"/>
                </a:lnTo>
                <a:lnTo>
                  <a:pt x="2518244" y="4119826"/>
                </a:lnTo>
                <a:lnTo>
                  <a:pt x="0" y="41198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050388">
            <a:off x="1538769" y="-449241"/>
            <a:ext cx="1357661" cy="2221122"/>
          </a:xfrm>
          <a:custGeom>
            <a:avLst/>
            <a:gdLst/>
            <a:ahLst/>
            <a:cxnLst/>
            <a:rect r="r" b="b" t="t" l="l"/>
            <a:pathLst>
              <a:path h="2221122" w="1357661">
                <a:moveTo>
                  <a:pt x="0" y="0"/>
                </a:moveTo>
                <a:lnTo>
                  <a:pt x="1357660" y="0"/>
                </a:lnTo>
                <a:lnTo>
                  <a:pt x="1357660" y="2221121"/>
                </a:lnTo>
                <a:lnTo>
                  <a:pt x="0" y="22211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879680" y="4256292"/>
            <a:ext cx="2812320" cy="3024000"/>
          </a:xfrm>
          <a:custGeom>
            <a:avLst/>
            <a:gdLst/>
            <a:ahLst/>
            <a:cxnLst/>
            <a:rect r="r" b="b" t="t" l="l"/>
            <a:pathLst>
              <a:path h="3024000" w="2812320">
                <a:moveTo>
                  <a:pt x="0" y="0"/>
                </a:moveTo>
                <a:lnTo>
                  <a:pt x="2812320" y="0"/>
                </a:lnTo>
                <a:lnTo>
                  <a:pt x="281232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380167" y="6160969"/>
            <a:ext cx="11200009" cy="1848001"/>
          </a:xfrm>
          <a:custGeom>
            <a:avLst/>
            <a:gdLst/>
            <a:ahLst/>
            <a:cxnLst/>
            <a:rect r="r" b="b" t="t" l="l"/>
            <a:pathLst>
              <a:path h="1848001" w="11200009">
                <a:moveTo>
                  <a:pt x="0" y="0"/>
                </a:moveTo>
                <a:lnTo>
                  <a:pt x="11200009" y="0"/>
                </a:lnTo>
                <a:lnTo>
                  <a:pt x="11200009" y="1848002"/>
                </a:lnTo>
                <a:lnTo>
                  <a:pt x="0" y="18480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EED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46634" y="-1169171"/>
            <a:ext cx="4767822" cy="4261241"/>
          </a:xfrm>
          <a:custGeom>
            <a:avLst/>
            <a:gdLst/>
            <a:ahLst/>
            <a:cxnLst/>
            <a:rect r="r" b="b" t="t" l="l"/>
            <a:pathLst>
              <a:path h="4261241" w="4767822">
                <a:moveTo>
                  <a:pt x="0" y="0"/>
                </a:moveTo>
                <a:lnTo>
                  <a:pt x="4767823" y="0"/>
                </a:lnTo>
                <a:lnTo>
                  <a:pt x="4767823" y="4261241"/>
                </a:lnTo>
                <a:lnTo>
                  <a:pt x="0" y="42612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6606809" y="-1058711"/>
            <a:ext cx="4767822" cy="4261241"/>
          </a:xfrm>
          <a:custGeom>
            <a:avLst/>
            <a:gdLst/>
            <a:ahLst/>
            <a:cxnLst/>
            <a:rect r="r" b="b" t="t" l="l"/>
            <a:pathLst>
              <a:path h="4261241" w="4767822">
                <a:moveTo>
                  <a:pt x="4767822" y="0"/>
                </a:moveTo>
                <a:lnTo>
                  <a:pt x="0" y="0"/>
                </a:lnTo>
                <a:lnTo>
                  <a:pt x="0" y="4261241"/>
                </a:lnTo>
                <a:lnTo>
                  <a:pt x="4767822" y="4261241"/>
                </a:lnTo>
                <a:lnTo>
                  <a:pt x="4767822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0">
            <a:off x="-934634" y="4673379"/>
            <a:ext cx="4767822" cy="4261241"/>
          </a:xfrm>
          <a:custGeom>
            <a:avLst/>
            <a:gdLst/>
            <a:ahLst/>
            <a:cxnLst/>
            <a:rect r="r" b="b" t="t" l="l"/>
            <a:pathLst>
              <a:path h="4261241" w="4767822">
                <a:moveTo>
                  <a:pt x="0" y="4261242"/>
                </a:moveTo>
                <a:lnTo>
                  <a:pt x="4767823" y="4261242"/>
                </a:lnTo>
                <a:lnTo>
                  <a:pt x="4767823" y="0"/>
                </a:lnTo>
                <a:lnTo>
                  <a:pt x="0" y="0"/>
                </a:lnTo>
                <a:lnTo>
                  <a:pt x="0" y="4261242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true" rot="0">
            <a:off x="6885449" y="4578391"/>
            <a:ext cx="4767822" cy="4261241"/>
          </a:xfrm>
          <a:custGeom>
            <a:avLst/>
            <a:gdLst/>
            <a:ahLst/>
            <a:cxnLst/>
            <a:rect r="r" b="b" t="t" l="l"/>
            <a:pathLst>
              <a:path h="4261241" w="4767822">
                <a:moveTo>
                  <a:pt x="4767823" y="4261241"/>
                </a:moveTo>
                <a:lnTo>
                  <a:pt x="0" y="4261241"/>
                </a:lnTo>
                <a:lnTo>
                  <a:pt x="0" y="0"/>
                </a:lnTo>
                <a:lnTo>
                  <a:pt x="4767823" y="0"/>
                </a:lnTo>
                <a:lnTo>
                  <a:pt x="4767823" y="4261241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762139" y="205924"/>
            <a:ext cx="1203720" cy="1731971"/>
          </a:xfrm>
          <a:custGeom>
            <a:avLst/>
            <a:gdLst/>
            <a:ahLst/>
            <a:cxnLst/>
            <a:rect r="r" b="b" t="t" l="l"/>
            <a:pathLst>
              <a:path h="1731971" w="1203720">
                <a:moveTo>
                  <a:pt x="0" y="0"/>
                </a:moveTo>
                <a:lnTo>
                  <a:pt x="1203720" y="0"/>
                </a:lnTo>
                <a:lnTo>
                  <a:pt x="1203720" y="1731971"/>
                </a:lnTo>
                <a:lnTo>
                  <a:pt x="0" y="17319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CDF6FF">
                <a:alpha val="100000"/>
              </a:srgbClr>
            </a:gs>
            <a:gs pos="100000">
              <a:srgbClr val="57D7FF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3169896">
            <a:off x="-2595367" y="1204822"/>
            <a:ext cx="6462244" cy="5883334"/>
          </a:xfrm>
          <a:custGeom>
            <a:avLst/>
            <a:gdLst/>
            <a:ahLst/>
            <a:cxnLst/>
            <a:rect r="r" b="b" t="t" l="l"/>
            <a:pathLst>
              <a:path h="5883334" w="6462244">
                <a:moveTo>
                  <a:pt x="6462244" y="0"/>
                </a:moveTo>
                <a:lnTo>
                  <a:pt x="0" y="0"/>
                </a:lnTo>
                <a:lnTo>
                  <a:pt x="0" y="5883335"/>
                </a:lnTo>
                <a:lnTo>
                  <a:pt x="6462244" y="5883335"/>
                </a:lnTo>
                <a:lnTo>
                  <a:pt x="6462244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730165" y="2124272"/>
            <a:ext cx="6402823" cy="6048000"/>
          </a:xfrm>
          <a:custGeom>
            <a:avLst/>
            <a:gdLst/>
            <a:ahLst/>
            <a:cxnLst/>
            <a:rect r="r" b="b" t="t" l="l"/>
            <a:pathLst>
              <a:path h="6048000" w="6402823">
                <a:moveTo>
                  <a:pt x="0" y="0"/>
                </a:moveTo>
                <a:lnTo>
                  <a:pt x="6402823" y="0"/>
                </a:lnTo>
                <a:lnTo>
                  <a:pt x="6402823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2099217">
            <a:off x="-562037" y="1433226"/>
            <a:ext cx="1972669" cy="2705749"/>
          </a:xfrm>
          <a:custGeom>
            <a:avLst/>
            <a:gdLst/>
            <a:ahLst/>
            <a:cxnLst/>
            <a:rect r="r" b="b" t="t" l="l"/>
            <a:pathLst>
              <a:path h="2705749" w="1972669">
                <a:moveTo>
                  <a:pt x="0" y="0"/>
                </a:moveTo>
                <a:lnTo>
                  <a:pt x="1972669" y="0"/>
                </a:lnTo>
                <a:lnTo>
                  <a:pt x="1972669" y="2705748"/>
                </a:lnTo>
                <a:lnTo>
                  <a:pt x="0" y="27057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140443" b="-65584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7318663">
            <a:off x="7396797" y="5253371"/>
            <a:ext cx="7005474" cy="3950371"/>
          </a:xfrm>
          <a:custGeom>
            <a:avLst/>
            <a:gdLst/>
            <a:ahLst/>
            <a:cxnLst/>
            <a:rect r="r" b="b" t="t" l="l"/>
            <a:pathLst>
              <a:path h="3950371" w="7005474">
                <a:moveTo>
                  <a:pt x="0" y="0"/>
                </a:moveTo>
                <a:lnTo>
                  <a:pt x="7005475" y="0"/>
                </a:lnTo>
                <a:lnTo>
                  <a:pt x="7005475" y="3950371"/>
                </a:lnTo>
                <a:lnTo>
                  <a:pt x="0" y="39503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2795447">
            <a:off x="5631537" y="-1225635"/>
            <a:ext cx="8291553" cy="4675588"/>
          </a:xfrm>
          <a:custGeom>
            <a:avLst/>
            <a:gdLst/>
            <a:ahLst/>
            <a:cxnLst/>
            <a:rect r="r" b="b" t="t" l="l"/>
            <a:pathLst>
              <a:path h="4675588" w="8291553">
                <a:moveTo>
                  <a:pt x="0" y="0"/>
                </a:moveTo>
                <a:lnTo>
                  <a:pt x="8291554" y="0"/>
                </a:lnTo>
                <a:lnTo>
                  <a:pt x="8291554" y="4675588"/>
                </a:lnTo>
                <a:lnTo>
                  <a:pt x="0" y="46755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4946966" y="349696"/>
            <a:ext cx="798067" cy="1148298"/>
          </a:xfrm>
          <a:custGeom>
            <a:avLst/>
            <a:gdLst/>
            <a:ahLst/>
            <a:cxnLst/>
            <a:rect r="r" b="b" t="t" l="l"/>
            <a:pathLst>
              <a:path h="1148298" w="798067">
                <a:moveTo>
                  <a:pt x="0" y="0"/>
                </a:moveTo>
                <a:lnTo>
                  <a:pt x="798068" y="0"/>
                </a:lnTo>
                <a:lnTo>
                  <a:pt x="798068" y="1148299"/>
                </a:lnTo>
                <a:lnTo>
                  <a:pt x="0" y="11482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595324" y="268890"/>
            <a:ext cx="1501352" cy="1758538"/>
          </a:xfrm>
          <a:custGeom>
            <a:avLst/>
            <a:gdLst/>
            <a:ahLst/>
            <a:cxnLst/>
            <a:rect r="r" b="b" t="t" l="l"/>
            <a:pathLst>
              <a:path h="1758538" w="1501352">
                <a:moveTo>
                  <a:pt x="0" y="0"/>
                </a:moveTo>
                <a:lnTo>
                  <a:pt x="1501352" y="0"/>
                </a:lnTo>
                <a:lnTo>
                  <a:pt x="1501352" y="1758538"/>
                </a:lnTo>
                <a:lnTo>
                  <a:pt x="0" y="17585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67465" y="2730878"/>
            <a:ext cx="10852899" cy="5553067"/>
          </a:xfrm>
          <a:custGeom>
            <a:avLst/>
            <a:gdLst/>
            <a:ahLst/>
            <a:cxnLst/>
            <a:rect r="r" b="b" t="t" l="l"/>
            <a:pathLst>
              <a:path h="5553067" w="10852899">
                <a:moveTo>
                  <a:pt x="0" y="0"/>
                </a:moveTo>
                <a:lnTo>
                  <a:pt x="10852899" y="0"/>
                </a:lnTo>
                <a:lnTo>
                  <a:pt x="10852899" y="5553067"/>
                </a:lnTo>
                <a:lnTo>
                  <a:pt x="0" y="5553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25385" y="3780000"/>
            <a:ext cx="4766079" cy="4503945"/>
          </a:xfrm>
          <a:custGeom>
            <a:avLst/>
            <a:gdLst/>
            <a:ahLst/>
            <a:cxnLst/>
            <a:rect r="r" b="b" t="t" l="l"/>
            <a:pathLst>
              <a:path h="4503945" w="4766079">
                <a:moveTo>
                  <a:pt x="0" y="0"/>
                </a:moveTo>
                <a:lnTo>
                  <a:pt x="4766080" y="0"/>
                </a:lnTo>
                <a:lnTo>
                  <a:pt x="4766080" y="4503945"/>
                </a:lnTo>
                <a:lnTo>
                  <a:pt x="0" y="45039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0">
            <a:off x="6393915" y="-435013"/>
            <a:ext cx="4766079" cy="4503945"/>
          </a:xfrm>
          <a:custGeom>
            <a:avLst/>
            <a:gdLst/>
            <a:ahLst/>
            <a:cxnLst/>
            <a:rect r="r" b="b" t="t" l="l"/>
            <a:pathLst>
              <a:path h="4503945" w="4766079">
                <a:moveTo>
                  <a:pt x="4766079" y="4503945"/>
                </a:moveTo>
                <a:lnTo>
                  <a:pt x="0" y="4503945"/>
                </a:lnTo>
                <a:lnTo>
                  <a:pt x="0" y="0"/>
                </a:lnTo>
                <a:lnTo>
                  <a:pt x="4766079" y="0"/>
                </a:lnTo>
                <a:lnTo>
                  <a:pt x="4766079" y="4503945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974180" y="5023720"/>
            <a:ext cx="2717820" cy="3024000"/>
          </a:xfrm>
          <a:custGeom>
            <a:avLst/>
            <a:gdLst/>
            <a:ahLst/>
            <a:cxnLst/>
            <a:rect r="r" b="b" t="t" l="l"/>
            <a:pathLst>
              <a:path h="3024000" w="2717820">
                <a:moveTo>
                  <a:pt x="0" y="0"/>
                </a:moveTo>
                <a:lnTo>
                  <a:pt x="2717820" y="0"/>
                </a:lnTo>
                <a:lnTo>
                  <a:pt x="271782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2061890">
            <a:off x="6095015" y="6261106"/>
            <a:ext cx="597800" cy="549229"/>
          </a:xfrm>
          <a:custGeom>
            <a:avLst/>
            <a:gdLst/>
            <a:ahLst/>
            <a:cxnLst/>
            <a:rect r="r" b="b" t="t" l="l"/>
            <a:pathLst>
              <a:path h="549229" w="597800">
                <a:moveTo>
                  <a:pt x="0" y="0"/>
                </a:moveTo>
                <a:lnTo>
                  <a:pt x="597799" y="0"/>
                </a:lnTo>
                <a:lnTo>
                  <a:pt x="597799" y="549229"/>
                </a:lnTo>
                <a:lnTo>
                  <a:pt x="0" y="5492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272492">
            <a:off x="7000047" y="6384754"/>
            <a:ext cx="438130" cy="402532"/>
          </a:xfrm>
          <a:custGeom>
            <a:avLst/>
            <a:gdLst/>
            <a:ahLst/>
            <a:cxnLst/>
            <a:rect r="r" b="b" t="t" l="l"/>
            <a:pathLst>
              <a:path h="402532" w="438130">
                <a:moveTo>
                  <a:pt x="0" y="0"/>
                </a:moveTo>
                <a:lnTo>
                  <a:pt x="438130" y="0"/>
                </a:lnTo>
                <a:lnTo>
                  <a:pt x="438130" y="402532"/>
                </a:lnTo>
                <a:lnTo>
                  <a:pt x="0" y="4025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2770246">
            <a:off x="5588983" y="6879133"/>
            <a:ext cx="342370" cy="314552"/>
          </a:xfrm>
          <a:custGeom>
            <a:avLst/>
            <a:gdLst/>
            <a:ahLst/>
            <a:cxnLst/>
            <a:rect r="r" b="b" t="t" l="l"/>
            <a:pathLst>
              <a:path h="314552" w="342370">
                <a:moveTo>
                  <a:pt x="0" y="0"/>
                </a:moveTo>
                <a:lnTo>
                  <a:pt x="342370" y="0"/>
                </a:lnTo>
                <a:lnTo>
                  <a:pt x="342370" y="314553"/>
                </a:lnTo>
                <a:lnTo>
                  <a:pt x="0" y="3145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1851454">
            <a:off x="10181649" y="4325185"/>
            <a:ext cx="438130" cy="402532"/>
          </a:xfrm>
          <a:custGeom>
            <a:avLst/>
            <a:gdLst/>
            <a:ahLst/>
            <a:cxnLst/>
            <a:rect r="r" b="b" t="t" l="l"/>
            <a:pathLst>
              <a:path h="402532" w="438130">
                <a:moveTo>
                  <a:pt x="0" y="0"/>
                </a:moveTo>
                <a:lnTo>
                  <a:pt x="438130" y="0"/>
                </a:lnTo>
                <a:lnTo>
                  <a:pt x="438130" y="402532"/>
                </a:lnTo>
                <a:lnTo>
                  <a:pt x="0" y="4025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838779">
            <a:off x="9488321" y="4557309"/>
            <a:ext cx="287901" cy="264509"/>
          </a:xfrm>
          <a:custGeom>
            <a:avLst/>
            <a:gdLst/>
            <a:ahLst/>
            <a:cxnLst/>
            <a:rect r="r" b="b" t="t" l="l"/>
            <a:pathLst>
              <a:path h="264509" w="287901">
                <a:moveTo>
                  <a:pt x="0" y="0"/>
                </a:moveTo>
                <a:lnTo>
                  <a:pt x="287902" y="0"/>
                </a:lnTo>
                <a:lnTo>
                  <a:pt x="287902" y="264509"/>
                </a:lnTo>
                <a:lnTo>
                  <a:pt x="0" y="2645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4762139" y="205924"/>
            <a:ext cx="826726" cy="1189535"/>
          </a:xfrm>
          <a:custGeom>
            <a:avLst/>
            <a:gdLst/>
            <a:ahLst/>
            <a:cxnLst/>
            <a:rect r="r" b="b" t="t" l="l"/>
            <a:pathLst>
              <a:path h="1189535" w="826726">
                <a:moveTo>
                  <a:pt x="0" y="0"/>
                </a:moveTo>
                <a:lnTo>
                  <a:pt x="826726" y="0"/>
                </a:lnTo>
                <a:lnTo>
                  <a:pt x="826726" y="1189535"/>
                </a:lnTo>
                <a:lnTo>
                  <a:pt x="0" y="118953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5123" y="-923788"/>
            <a:ext cx="10717123" cy="3777786"/>
          </a:xfrm>
          <a:custGeom>
            <a:avLst/>
            <a:gdLst/>
            <a:ahLst/>
            <a:cxnLst/>
            <a:rect r="r" b="b" t="t" l="l"/>
            <a:pathLst>
              <a:path h="3777786" w="10717123">
                <a:moveTo>
                  <a:pt x="0" y="0"/>
                </a:moveTo>
                <a:lnTo>
                  <a:pt x="10717123" y="0"/>
                </a:lnTo>
                <a:lnTo>
                  <a:pt x="10717123" y="3777786"/>
                </a:lnTo>
                <a:lnTo>
                  <a:pt x="0" y="37777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920075" y="965105"/>
            <a:ext cx="826726" cy="1189535"/>
          </a:xfrm>
          <a:custGeom>
            <a:avLst/>
            <a:gdLst/>
            <a:ahLst/>
            <a:cxnLst/>
            <a:rect r="r" b="b" t="t" l="l"/>
            <a:pathLst>
              <a:path h="1189535" w="826726">
                <a:moveTo>
                  <a:pt x="0" y="0"/>
                </a:moveTo>
                <a:lnTo>
                  <a:pt x="826727" y="0"/>
                </a:lnTo>
                <a:lnTo>
                  <a:pt x="826727" y="1189534"/>
                </a:lnTo>
                <a:lnTo>
                  <a:pt x="0" y="11895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368935" y="3600000"/>
            <a:ext cx="4768182" cy="4503945"/>
          </a:xfrm>
          <a:custGeom>
            <a:avLst/>
            <a:gdLst/>
            <a:ahLst/>
            <a:cxnLst/>
            <a:rect r="r" b="b" t="t" l="l"/>
            <a:pathLst>
              <a:path h="4503945" w="4768182">
                <a:moveTo>
                  <a:pt x="0" y="0"/>
                </a:moveTo>
                <a:lnTo>
                  <a:pt x="4768182" y="0"/>
                </a:lnTo>
                <a:lnTo>
                  <a:pt x="4768182" y="4503945"/>
                </a:lnTo>
                <a:lnTo>
                  <a:pt x="0" y="45039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6320765" y="3600000"/>
            <a:ext cx="4768182" cy="4503945"/>
          </a:xfrm>
          <a:custGeom>
            <a:avLst/>
            <a:gdLst/>
            <a:ahLst/>
            <a:cxnLst/>
            <a:rect r="r" b="b" t="t" l="l"/>
            <a:pathLst>
              <a:path h="4503945" w="4768182">
                <a:moveTo>
                  <a:pt x="4768181" y="0"/>
                </a:moveTo>
                <a:lnTo>
                  <a:pt x="0" y="0"/>
                </a:lnTo>
                <a:lnTo>
                  <a:pt x="0" y="4503945"/>
                </a:lnTo>
                <a:lnTo>
                  <a:pt x="4768181" y="4503945"/>
                </a:lnTo>
                <a:lnTo>
                  <a:pt x="4768181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577776" y="1559872"/>
            <a:ext cx="1536448" cy="766304"/>
          </a:xfrm>
          <a:custGeom>
            <a:avLst/>
            <a:gdLst/>
            <a:ahLst/>
            <a:cxnLst/>
            <a:rect r="r" b="b" t="t" l="l"/>
            <a:pathLst>
              <a:path h="766304" w="1536448">
                <a:moveTo>
                  <a:pt x="0" y="0"/>
                </a:moveTo>
                <a:lnTo>
                  <a:pt x="1536448" y="0"/>
                </a:lnTo>
                <a:lnTo>
                  <a:pt x="1536448" y="766304"/>
                </a:lnTo>
                <a:lnTo>
                  <a:pt x="0" y="7663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051000" y="6462580"/>
            <a:ext cx="4590000" cy="1384443"/>
          </a:xfrm>
          <a:custGeom>
            <a:avLst/>
            <a:gdLst/>
            <a:ahLst/>
            <a:cxnLst/>
            <a:rect r="r" b="b" t="t" l="l"/>
            <a:pathLst>
              <a:path h="1384443" w="4590000">
                <a:moveTo>
                  <a:pt x="0" y="0"/>
                </a:moveTo>
                <a:lnTo>
                  <a:pt x="4590000" y="0"/>
                </a:lnTo>
                <a:lnTo>
                  <a:pt x="4590000" y="1384443"/>
                </a:lnTo>
                <a:lnTo>
                  <a:pt x="0" y="13844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1888" t="0" r="-31888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30131" y="1943024"/>
            <a:ext cx="986131" cy="952027"/>
          </a:xfrm>
          <a:custGeom>
            <a:avLst/>
            <a:gdLst/>
            <a:ahLst/>
            <a:cxnLst/>
            <a:rect r="r" b="b" t="t" l="l"/>
            <a:pathLst>
              <a:path h="952027" w="986131">
                <a:moveTo>
                  <a:pt x="0" y="0"/>
                </a:moveTo>
                <a:lnTo>
                  <a:pt x="986131" y="0"/>
                </a:lnTo>
                <a:lnTo>
                  <a:pt x="986131" y="952027"/>
                </a:lnTo>
                <a:lnTo>
                  <a:pt x="0" y="9520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262934" y="2853998"/>
            <a:ext cx="848803" cy="819449"/>
          </a:xfrm>
          <a:custGeom>
            <a:avLst/>
            <a:gdLst/>
            <a:ahLst/>
            <a:cxnLst/>
            <a:rect r="r" b="b" t="t" l="l"/>
            <a:pathLst>
              <a:path h="819449" w="848803">
                <a:moveTo>
                  <a:pt x="848804" y="0"/>
                </a:moveTo>
                <a:lnTo>
                  <a:pt x="0" y="0"/>
                </a:lnTo>
                <a:lnTo>
                  <a:pt x="0" y="819448"/>
                </a:lnTo>
                <a:lnTo>
                  <a:pt x="848804" y="819448"/>
                </a:lnTo>
                <a:lnTo>
                  <a:pt x="848804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0">
            <a:off x="9705869" y="1943024"/>
            <a:ext cx="986131" cy="993081"/>
          </a:xfrm>
          <a:custGeom>
            <a:avLst/>
            <a:gdLst/>
            <a:ahLst/>
            <a:cxnLst/>
            <a:rect r="r" b="b" t="t" l="l"/>
            <a:pathLst>
              <a:path h="993081" w="986131">
                <a:moveTo>
                  <a:pt x="986131" y="0"/>
                </a:moveTo>
                <a:lnTo>
                  <a:pt x="0" y="0"/>
                </a:lnTo>
                <a:lnTo>
                  <a:pt x="0" y="993081"/>
                </a:lnTo>
                <a:lnTo>
                  <a:pt x="986131" y="993081"/>
                </a:lnTo>
                <a:lnTo>
                  <a:pt x="986131" y="0"/>
                </a:lnTo>
                <a:close/>
              </a:path>
            </a:pathLst>
          </a:custGeom>
          <a:blipFill>
            <a:blip r:embed="rId8"/>
            <a:stretch>
              <a:fillRect l="-2156" t="0" r="-2156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705869" y="2960551"/>
            <a:ext cx="848803" cy="819449"/>
          </a:xfrm>
          <a:custGeom>
            <a:avLst/>
            <a:gdLst/>
            <a:ahLst/>
            <a:cxnLst/>
            <a:rect r="r" b="b" t="t" l="l"/>
            <a:pathLst>
              <a:path h="819449" w="848803">
                <a:moveTo>
                  <a:pt x="0" y="0"/>
                </a:moveTo>
                <a:lnTo>
                  <a:pt x="848803" y="0"/>
                </a:lnTo>
                <a:lnTo>
                  <a:pt x="848803" y="819449"/>
                </a:lnTo>
                <a:lnTo>
                  <a:pt x="0" y="8194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DAFq1wM2Mlc</dc:identifier>
  <dcterms:modified xsi:type="dcterms:W3CDTF">2011-08-01T06:04:30Z</dcterms:modified>
  <cp:revision>1</cp:revision>
  <dc:title>เกียรติบัตรวันแม่</dc:title>
</cp:coreProperties>
</file>