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0693400" cy="7556500"/>
  <p:notesSz cx="6858000" cy="9144000"/>
  <p:embeddedFontLst>
    <p:embeddedFont>
      <p:font typeface="Th Sarabun New Bold" charset="1" panose="020B0500040200020003"/>
      <p:regular r:id="rId13"/>
    </p:embeddedFont>
    <p:embeddedFont>
      <p:font typeface="Th Sarabun New" charset="1" panose="020B0500040200020003"/>
      <p:regular r:id="rId14"/>
    </p:embeddedFont>
    <p:embeddedFont>
      <p:font typeface="Flatory HC Bold" charset="1" panose="00000000000000000000"/>
      <p:regular r:id="rId15"/>
    </p:embeddedFont>
    <p:embeddedFont>
      <p:font typeface="Flatory Sans" charset="1" panose="00000000000000000000"/>
      <p:regular r:id="rId16"/>
    </p:embeddedFont>
    <p:embeddedFont>
      <p:font typeface="Flatory Sans Bold" charset="1" panose="00000000000000000000"/>
      <p:regular r:id="rId17"/>
    </p:embeddedFont>
    <p:embeddedFont>
      <p:font typeface="Flatory Sans Medium" charset="1" panose="00000000000000000000"/>
      <p:regular r:id="rId18"/>
    </p:embeddedFont>
    <p:embeddedFont>
      <p:font typeface="เอฟซี ซับเจค Bold" charset="1" panose="00000000000000000000"/>
      <p:regular r:id="rId19"/>
    </p:embeddedFont>
    <p:embeddedFont>
      <p:font typeface="เอฟซี ซับเจค" charset="1" panose="00000000000000000000"/>
      <p:regular r:id="rId20"/>
    </p:embeddedFont>
    <p:embeddedFont>
      <p:font typeface="เอฟซี มินิมอล" charset="1" panose="020B0500040200020003"/>
      <p:regular r:id="rId21"/>
    </p:embeddedFont>
    <p:embeddedFont>
      <p:font typeface="เอฟซี มินิมอล Bold" charset="1" panose="020B0500040200020003"/>
      <p:regular r:id="rId22"/>
    </p:embeddedFont>
    <p:embeddedFont>
      <p:font typeface="Waymar" charset="1" panose="00000000000000000000"/>
      <p:regular r:id="rId23"/>
    </p:embeddedFont>
    <p:embeddedFont>
      <p:font typeface="Dumondi" charset="1" panose="0000000000000000000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7.pn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12.pn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2" Target="../media/image27.pn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12" Target="../media/image45.png" Type="http://schemas.openxmlformats.org/officeDocument/2006/relationships/image"/><Relationship Id="rId13" Target="../media/image46.svg" Type="http://schemas.openxmlformats.org/officeDocument/2006/relationships/image"/><Relationship Id="rId14" Target="../media/image47.png" Type="http://schemas.openxmlformats.org/officeDocument/2006/relationships/image"/><Relationship Id="rId15" Target="../media/image48.svg" Type="http://schemas.openxmlformats.org/officeDocument/2006/relationships/image"/><Relationship Id="rId16" Target="../media/image49.png" Type="http://schemas.openxmlformats.org/officeDocument/2006/relationships/image"/><Relationship Id="rId17" Target="../media/image50.svg" Type="http://schemas.openxmlformats.org/officeDocument/2006/relationships/image"/><Relationship Id="rId18" Target="../media/image21.png" Type="http://schemas.openxmlformats.org/officeDocument/2006/relationships/image"/><Relationship Id="rId19" Target="../media/image22.svg" Type="http://schemas.openxmlformats.org/officeDocument/2006/relationships/image"/><Relationship Id="rId2" Target="../media/image35.png" Type="http://schemas.openxmlformats.org/officeDocument/2006/relationships/image"/><Relationship Id="rId3" Target="../media/image36.svg" Type="http://schemas.openxmlformats.org/officeDocument/2006/relationships/image"/><Relationship Id="rId4" Target="../media/image37.png" Type="http://schemas.openxmlformats.org/officeDocument/2006/relationships/image"/><Relationship Id="rId5" Target="../media/image38.svg" Type="http://schemas.openxmlformats.org/officeDocument/2006/relationships/image"/><Relationship Id="rId6" Target="../media/image39.png" Type="http://schemas.openxmlformats.org/officeDocument/2006/relationships/image"/><Relationship Id="rId7" Target="../media/image40.svg" Type="http://schemas.openxmlformats.org/officeDocument/2006/relationships/image"/><Relationship Id="rId8" Target="../media/image41.png" Type="http://schemas.openxmlformats.org/officeDocument/2006/relationships/image"/><Relationship Id="rId9" Target="../media/image4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5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2.pn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Relationship Id="rId6" Target="../media/image56.png" Type="http://schemas.openxmlformats.org/officeDocument/2006/relationships/image"/><Relationship Id="rId7" Target="../media/image57.svg" Type="http://schemas.openxmlformats.org/officeDocument/2006/relationships/image"/><Relationship Id="rId8" Target="../media/image58.png" Type="http://schemas.openxmlformats.org/officeDocument/2006/relationships/image"/><Relationship Id="rId9" Target="../media/image5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692000" cy="7560000"/>
          </a:xfrm>
          <a:custGeom>
            <a:avLst/>
            <a:gdLst/>
            <a:ahLst/>
            <a:cxnLst/>
            <a:rect r="r" b="b" t="t" l="l"/>
            <a:pathLst>
              <a:path h="7560000" w="10692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53" t="-1511" r="-7353" b="-15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2688" y="595674"/>
            <a:ext cx="9168077" cy="6368651"/>
            <a:chOff x="0" y="0"/>
            <a:chExt cx="3393186" cy="23570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93186" cy="2357094"/>
            </a:xfrm>
            <a:custGeom>
              <a:avLst/>
              <a:gdLst/>
              <a:ahLst/>
              <a:cxnLst/>
              <a:rect r="r" b="b" t="t" l="l"/>
              <a:pathLst>
                <a:path h="2357094" w="3393186">
                  <a:moveTo>
                    <a:pt x="26178" y="0"/>
                  </a:moveTo>
                  <a:lnTo>
                    <a:pt x="3367008" y="0"/>
                  </a:lnTo>
                  <a:cubicBezTo>
                    <a:pt x="3381465" y="0"/>
                    <a:pt x="3393186" y="11720"/>
                    <a:pt x="3393186" y="26178"/>
                  </a:cubicBezTo>
                  <a:lnTo>
                    <a:pt x="3393186" y="2330916"/>
                  </a:lnTo>
                  <a:cubicBezTo>
                    <a:pt x="3393186" y="2345373"/>
                    <a:pt x="3381465" y="2357094"/>
                    <a:pt x="3367008" y="2357094"/>
                  </a:cubicBezTo>
                  <a:lnTo>
                    <a:pt x="26178" y="2357094"/>
                  </a:lnTo>
                  <a:cubicBezTo>
                    <a:pt x="11720" y="2357094"/>
                    <a:pt x="0" y="2345373"/>
                    <a:pt x="0" y="2330916"/>
                  </a:cubicBezTo>
                  <a:lnTo>
                    <a:pt x="0" y="26178"/>
                  </a:lnTo>
                  <a:cubicBezTo>
                    <a:pt x="0" y="11720"/>
                    <a:pt x="11720" y="0"/>
                    <a:pt x="26178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393186" cy="23856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597893" y="795296"/>
            <a:ext cx="1500446" cy="1368532"/>
          </a:xfrm>
          <a:custGeom>
            <a:avLst/>
            <a:gdLst/>
            <a:ahLst/>
            <a:cxnLst/>
            <a:rect r="r" b="b" t="t" l="l"/>
            <a:pathLst>
              <a:path h="1368532" w="1500446">
                <a:moveTo>
                  <a:pt x="0" y="0"/>
                </a:moveTo>
                <a:lnTo>
                  <a:pt x="1500447" y="0"/>
                </a:lnTo>
                <a:lnTo>
                  <a:pt x="1500447" y="1368532"/>
                </a:lnTo>
                <a:lnTo>
                  <a:pt x="0" y="13685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271841" y="5499113"/>
            <a:ext cx="2144361" cy="871147"/>
          </a:xfrm>
          <a:custGeom>
            <a:avLst/>
            <a:gdLst/>
            <a:ahLst/>
            <a:cxnLst/>
            <a:rect r="r" b="b" t="t" l="l"/>
            <a:pathLst>
              <a:path h="871147" w="2144361">
                <a:moveTo>
                  <a:pt x="0" y="0"/>
                </a:moveTo>
                <a:lnTo>
                  <a:pt x="2144361" y="0"/>
                </a:lnTo>
                <a:lnTo>
                  <a:pt x="2144361" y="871147"/>
                </a:lnTo>
                <a:lnTo>
                  <a:pt x="0" y="871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2853900" y="2853900"/>
            <a:ext cx="7560000" cy="1852200"/>
          </a:xfrm>
          <a:custGeom>
            <a:avLst/>
            <a:gdLst/>
            <a:ahLst/>
            <a:cxnLst/>
            <a:rect r="r" b="b" t="t" l="l"/>
            <a:pathLst>
              <a:path h="1852200" w="7560000">
                <a:moveTo>
                  <a:pt x="0" y="0"/>
                </a:moveTo>
                <a:lnTo>
                  <a:pt x="7560000" y="0"/>
                </a:lnTo>
                <a:lnTo>
                  <a:pt x="7560000" y="1852200"/>
                </a:lnTo>
                <a:lnTo>
                  <a:pt x="0" y="185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87687" y="2278909"/>
            <a:ext cx="6116627" cy="588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5"/>
              </a:lnSpc>
            </a:pPr>
            <a:r>
              <a:rPr lang="en-US" b="true" sz="4087">
                <a:solidFill>
                  <a:srgbClr val="000000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โรงเรียนแจกฟรีไม่มีขาย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03726" y="2800452"/>
            <a:ext cx="3680591" cy="459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7"/>
              </a:lnSpc>
            </a:pPr>
            <a:r>
              <a:rPr lang="en-US" sz="2598">
                <a:solidFill>
                  <a:srgbClr val="000000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ขอมอบเกียรติบัตรฉบับนี้ เพื่อแสดงว่า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21862" y="4004465"/>
            <a:ext cx="5248276" cy="724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4"/>
              </a:lnSpc>
            </a:pPr>
            <a:r>
              <a:rPr lang="en-US" sz="2334" b="true">
                <a:solidFill>
                  <a:srgbClr val="000000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ชนะเลิศการแข่งขัน “ตอบคำถามวิทยาศาสตร์”</a:t>
            </a:r>
          </a:p>
          <a:p>
            <a:pPr algn="ctr">
              <a:lnSpc>
                <a:spcPts val="2824"/>
              </a:lnSpc>
            </a:pPr>
            <a:r>
              <a:rPr lang="en-US" b="true" sz="2334">
                <a:solidFill>
                  <a:srgbClr val="000000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เนื่อ</a:t>
            </a:r>
            <a:r>
              <a:rPr lang="en-US" b="true" sz="2334">
                <a:solidFill>
                  <a:srgbClr val="000000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งในกิจกรรมสัปดาห์วิทยาศาสตร์ ประจำปี 2570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006321" y="4951641"/>
            <a:ext cx="2679357" cy="348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057">
                <a:solidFill>
                  <a:srgbClr val="000000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ให้ไว้ ณ วันที่ 25 กันยายน 2567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559488" y="6070341"/>
            <a:ext cx="3569068" cy="733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1"/>
              </a:lnSpc>
            </a:pPr>
            <a:r>
              <a:rPr lang="en-US" sz="2510">
                <a:solidFill>
                  <a:srgbClr val="000000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(นางเกรตา เมย์ เอวานส์)</a:t>
            </a:r>
          </a:p>
          <a:p>
            <a:pPr algn="ctr">
              <a:lnSpc>
                <a:spcPts val="2861"/>
              </a:lnSpc>
            </a:pPr>
            <a:r>
              <a:rPr lang="en-US" sz="2510">
                <a:solidFill>
                  <a:srgbClr val="000000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ผู้อำนวยการ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118589" y="3408130"/>
            <a:ext cx="4454822" cy="495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4"/>
              </a:lnSpc>
            </a:pPr>
            <a:r>
              <a:rPr lang="en-US" b="true" sz="3471">
                <a:solidFill>
                  <a:srgbClr val="000000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มาร์เซลีน แอนเดอร์สัน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-5400000">
            <a:off x="5895118" y="2853900"/>
            <a:ext cx="7560000" cy="1852200"/>
          </a:xfrm>
          <a:custGeom>
            <a:avLst/>
            <a:gdLst/>
            <a:ahLst/>
            <a:cxnLst/>
            <a:rect r="r" b="b" t="t" l="l"/>
            <a:pathLst>
              <a:path h="1852200" w="7560000">
                <a:moveTo>
                  <a:pt x="0" y="0"/>
                </a:moveTo>
                <a:lnTo>
                  <a:pt x="7560000" y="0"/>
                </a:lnTo>
                <a:lnTo>
                  <a:pt x="7560000" y="1852200"/>
                </a:lnTo>
                <a:lnTo>
                  <a:pt x="0" y="185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5400000">
            <a:off x="1566000" y="-156600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0" y="10692000"/>
                </a:lnTo>
                <a:lnTo>
                  <a:pt x="7560000" y="10692000"/>
                </a:lnTo>
                <a:lnTo>
                  <a:pt x="7560000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27906" y="5464344"/>
            <a:ext cx="636187" cy="793994"/>
          </a:xfrm>
          <a:custGeom>
            <a:avLst/>
            <a:gdLst/>
            <a:ahLst/>
            <a:cxnLst/>
            <a:rect r="r" b="b" t="t" l="l"/>
            <a:pathLst>
              <a:path h="793994" w="636187">
                <a:moveTo>
                  <a:pt x="0" y="0"/>
                </a:moveTo>
                <a:lnTo>
                  <a:pt x="636188" y="0"/>
                </a:lnTo>
                <a:lnTo>
                  <a:pt x="636188" y="793994"/>
                </a:lnTo>
                <a:lnTo>
                  <a:pt x="0" y="793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637781" y="5815451"/>
            <a:ext cx="1416438" cy="543397"/>
          </a:xfrm>
          <a:custGeom>
            <a:avLst/>
            <a:gdLst/>
            <a:ahLst/>
            <a:cxnLst/>
            <a:rect r="r" b="b" t="t" l="l"/>
            <a:pathLst>
              <a:path h="543397" w="1416438">
                <a:moveTo>
                  <a:pt x="0" y="0"/>
                </a:moveTo>
                <a:lnTo>
                  <a:pt x="1416438" y="0"/>
                </a:lnTo>
                <a:lnTo>
                  <a:pt x="1416438" y="543397"/>
                </a:lnTo>
                <a:lnTo>
                  <a:pt x="0" y="5433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472652" y="5309562"/>
            <a:ext cx="4328327" cy="2432890"/>
          </a:xfrm>
          <a:custGeom>
            <a:avLst/>
            <a:gdLst/>
            <a:ahLst/>
            <a:cxnLst/>
            <a:rect r="r" b="b" t="t" l="l"/>
            <a:pathLst>
              <a:path h="2432890" w="4328327">
                <a:moveTo>
                  <a:pt x="0" y="0"/>
                </a:moveTo>
                <a:lnTo>
                  <a:pt x="4328327" y="0"/>
                </a:lnTo>
                <a:lnTo>
                  <a:pt x="4328327" y="2432890"/>
                </a:lnTo>
                <a:lnTo>
                  <a:pt x="0" y="24328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25" t="0" r="-1725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220165" y="2268000"/>
            <a:ext cx="4251670" cy="3024000"/>
          </a:xfrm>
          <a:custGeom>
            <a:avLst/>
            <a:gdLst/>
            <a:ahLst/>
            <a:cxnLst/>
            <a:rect r="r" b="b" t="t" l="l"/>
            <a:pathLst>
              <a:path h="3024000" w="4251670">
                <a:moveTo>
                  <a:pt x="0" y="0"/>
                </a:moveTo>
                <a:lnTo>
                  <a:pt x="4251670" y="0"/>
                </a:lnTo>
                <a:lnTo>
                  <a:pt x="425167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56000" y="1152830"/>
            <a:ext cx="9180000" cy="863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1"/>
              </a:lnSpc>
            </a:pPr>
            <a:r>
              <a:rPr lang="en-US" sz="5000" b="true">
                <a:solidFill>
                  <a:srgbClr val="031CDB"/>
                </a:solidFill>
                <a:latin typeface="Flatory HC Bold"/>
                <a:ea typeface="Flatory HC Bold"/>
                <a:cs typeface="Flatory HC Bold"/>
                <a:sym typeface="Flatory HC Bold"/>
              </a:rPr>
              <a:t>โรงเรียนแจกฟรีไม่มีขาย</a:t>
            </a:r>
          </a:p>
        </p:txBody>
      </p:sp>
      <p:sp>
        <p:nvSpPr>
          <p:cNvPr name="Freeform 8" id="8"/>
          <p:cNvSpPr/>
          <p:nvPr/>
        </p:nvSpPr>
        <p:spPr>
          <a:xfrm flipH="true" flipV="true" rot="0">
            <a:off x="-165020" y="-194017"/>
            <a:ext cx="4485710" cy="2541592"/>
          </a:xfrm>
          <a:custGeom>
            <a:avLst/>
            <a:gdLst/>
            <a:ahLst/>
            <a:cxnLst/>
            <a:rect r="r" b="b" t="t" l="l"/>
            <a:pathLst>
              <a:path h="2541592" w="4485710">
                <a:moveTo>
                  <a:pt x="4485710" y="2541592"/>
                </a:moveTo>
                <a:lnTo>
                  <a:pt x="0" y="2541592"/>
                </a:lnTo>
                <a:lnTo>
                  <a:pt x="0" y="0"/>
                </a:lnTo>
                <a:lnTo>
                  <a:pt x="4485710" y="0"/>
                </a:lnTo>
                <a:lnTo>
                  <a:pt x="4485710" y="2541592"/>
                </a:lnTo>
                <a:close/>
              </a:path>
            </a:pathLst>
          </a:custGeom>
          <a:blipFill>
            <a:blip r:embed="rId7"/>
            <a:stretch>
              <a:fillRect l="-2140" t="0" r="-214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540990" y="-544438"/>
            <a:ext cx="4276800" cy="1602018"/>
          </a:xfrm>
          <a:custGeom>
            <a:avLst/>
            <a:gdLst/>
            <a:ahLst/>
            <a:cxnLst/>
            <a:rect r="r" b="b" t="t" l="l"/>
            <a:pathLst>
              <a:path h="1602018" w="4276800">
                <a:moveTo>
                  <a:pt x="0" y="0"/>
                </a:moveTo>
                <a:lnTo>
                  <a:pt x="4276800" y="0"/>
                </a:lnTo>
                <a:lnTo>
                  <a:pt x="4276800" y="1602018"/>
                </a:lnTo>
                <a:lnTo>
                  <a:pt x="0" y="1602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853945" y="6564456"/>
            <a:ext cx="2984111" cy="239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3454AA"/>
                </a:solidFill>
                <a:latin typeface="Flatory Sans"/>
                <a:ea typeface="Flatory Sans"/>
                <a:cs typeface="Flatory Sans"/>
                <a:sym typeface="Flatory Sans"/>
              </a:rPr>
              <a:t>ผู้อำนวยการ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853945" y="6353487"/>
            <a:ext cx="2984111" cy="239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true">
                <a:solidFill>
                  <a:srgbClr val="3454AA"/>
                </a:solidFill>
                <a:latin typeface="Flatory Sans Bold"/>
                <a:ea typeface="Flatory Sans Bold"/>
                <a:cs typeface="Flatory Sans Bold"/>
                <a:sym typeface="Flatory Sans Bold"/>
              </a:rPr>
              <a:t>เบนจามิน ชาห์</a:t>
            </a:r>
          </a:p>
        </p:txBody>
      </p:sp>
      <p:sp>
        <p:nvSpPr>
          <p:cNvPr name="Freeform 12" id="12"/>
          <p:cNvSpPr/>
          <p:nvPr/>
        </p:nvSpPr>
        <p:spPr>
          <a:xfrm flipH="true" flipV="true" rot="0">
            <a:off x="-165020" y="6409206"/>
            <a:ext cx="4276800" cy="1602018"/>
          </a:xfrm>
          <a:custGeom>
            <a:avLst/>
            <a:gdLst/>
            <a:ahLst/>
            <a:cxnLst/>
            <a:rect r="r" b="b" t="t" l="l"/>
            <a:pathLst>
              <a:path h="1602018" w="4276800">
                <a:moveTo>
                  <a:pt x="4276800" y="1602018"/>
                </a:moveTo>
                <a:lnTo>
                  <a:pt x="0" y="1602018"/>
                </a:lnTo>
                <a:lnTo>
                  <a:pt x="0" y="0"/>
                </a:lnTo>
                <a:lnTo>
                  <a:pt x="4276800" y="0"/>
                </a:lnTo>
                <a:lnTo>
                  <a:pt x="4276800" y="160201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39250" y="4645325"/>
            <a:ext cx="8213500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true">
                <a:solidFill>
                  <a:srgbClr val="3454AA"/>
                </a:solidFill>
                <a:latin typeface="Flatory Sans Medium"/>
                <a:ea typeface="Flatory Sans Medium"/>
                <a:cs typeface="Flatory Sans Medium"/>
                <a:sym typeface="Flatory Sans Medium"/>
              </a:rPr>
              <a:t>ชนะเลิศการแข่งขัน “ตอบคำถามวิทยาศาสตร์”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39250" y="5018071"/>
            <a:ext cx="8213500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true">
                <a:solidFill>
                  <a:srgbClr val="3454AA"/>
                </a:solidFill>
                <a:latin typeface="Flatory Sans Medium"/>
                <a:ea typeface="Flatory Sans Medium"/>
                <a:cs typeface="Flatory Sans Medium"/>
                <a:sym typeface="Flatory Sans Medium"/>
              </a:rPr>
              <a:t>เนื่องในกิจกรรมสัปดาห์วิทยาศาสตร์ ประจำปี 2570</a:t>
            </a:r>
          </a:p>
        </p:txBody>
      </p:sp>
      <p:sp>
        <p:nvSpPr>
          <p:cNvPr name="AutoShape 15" id="15"/>
          <p:cNvSpPr/>
          <p:nvPr/>
        </p:nvSpPr>
        <p:spPr>
          <a:xfrm>
            <a:off x="3046053" y="4221957"/>
            <a:ext cx="4599894" cy="0"/>
          </a:xfrm>
          <a:prstGeom prst="line">
            <a:avLst/>
          </a:prstGeom>
          <a:ln cap="flat" w="19050">
            <a:solidFill>
              <a:srgbClr val="06CDF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>
            <a:off x="3046053" y="3215645"/>
            <a:ext cx="4599894" cy="0"/>
          </a:xfrm>
          <a:prstGeom prst="line">
            <a:avLst/>
          </a:prstGeom>
          <a:ln cap="flat" w="19050">
            <a:solidFill>
              <a:srgbClr val="06CDF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2739423" y="2919258"/>
            <a:ext cx="541260" cy="541938"/>
          </a:xfrm>
          <a:custGeom>
            <a:avLst/>
            <a:gdLst/>
            <a:ahLst/>
            <a:cxnLst/>
            <a:rect r="r" b="b" t="t" l="l"/>
            <a:pathLst>
              <a:path h="541938" w="541260">
                <a:moveTo>
                  <a:pt x="0" y="0"/>
                </a:moveTo>
                <a:lnTo>
                  <a:pt x="541260" y="0"/>
                </a:lnTo>
                <a:lnTo>
                  <a:pt x="541260" y="541937"/>
                </a:lnTo>
                <a:lnTo>
                  <a:pt x="0" y="5419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239250" y="3358520"/>
            <a:ext cx="8213500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31CDB"/>
                </a:solidFill>
                <a:latin typeface="Flatory Sans"/>
                <a:ea typeface="Flatory Sans"/>
                <a:cs typeface="Flatory Sans"/>
                <a:sym typeface="Flatory Sans"/>
              </a:rPr>
              <a:t>เด็กหญิง อโดรา มอนต์มินี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7483317" y="3950988"/>
            <a:ext cx="541260" cy="541938"/>
          </a:xfrm>
          <a:custGeom>
            <a:avLst/>
            <a:gdLst/>
            <a:ahLst/>
            <a:cxnLst/>
            <a:rect r="r" b="b" t="t" l="l"/>
            <a:pathLst>
              <a:path h="541938" w="541260">
                <a:moveTo>
                  <a:pt x="0" y="0"/>
                </a:moveTo>
                <a:lnTo>
                  <a:pt x="541260" y="0"/>
                </a:lnTo>
                <a:lnTo>
                  <a:pt x="541260" y="541937"/>
                </a:lnTo>
                <a:lnTo>
                  <a:pt x="0" y="5419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872950" y="994360"/>
            <a:ext cx="3159599" cy="3024000"/>
          </a:xfrm>
          <a:custGeom>
            <a:avLst/>
            <a:gdLst/>
            <a:ahLst/>
            <a:cxnLst/>
            <a:rect r="r" b="b" t="t" l="l"/>
            <a:pathLst>
              <a:path h="3024000" w="3159599">
                <a:moveTo>
                  <a:pt x="0" y="0"/>
                </a:moveTo>
                <a:lnTo>
                  <a:pt x="3159600" y="0"/>
                </a:lnTo>
                <a:lnTo>
                  <a:pt x="31596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6302564" y="565725"/>
            <a:ext cx="3633436" cy="190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200" b="true">
                <a:solidFill>
                  <a:srgbClr val="031CDB"/>
                </a:solidFill>
                <a:latin typeface="Flatory Sans Medium"/>
                <a:ea typeface="Flatory Sans Medium"/>
                <a:cs typeface="Flatory Sans Medium"/>
                <a:sym typeface="Flatory Sans Medium"/>
              </a:rPr>
              <a:t>Ginyard International School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39250" y="2326597"/>
            <a:ext cx="8213500" cy="3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true">
                <a:solidFill>
                  <a:srgbClr val="3454AA"/>
                </a:solidFill>
                <a:latin typeface="Flatory Sans Medium"/>
                <a:ea typeface="Flatory Sans Medium"/>
                <a:cs typeface="Flatory Sans Medium"/>
                <a:sym typeface="Flatory Sans Medium"/>
              </a:rPr>
              <a:t>ขอมอบประกาศนียบัตรฉบับนี้เพื่อรับรองว่า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-823800" y="4683425"/>
            <a:ext cx="3159599" cy="3024000"/>
          </a:xfrm>
          <a:custGeom>
            <a:avLst/>
            <a:gdLst/>
            <a:ahLst/>
            <a:cxnLst/>
            <a:rect r="r" b="b" t="t" l="l"/>
            <a:pathLst>
              <a:path h="3024000" w="3159599">
                <a:moveTo>
                  <a:pt x="0" y="0"/>
                </a:moveTo>
                <a:lnTo>
                  <a:pt x="3159600" y="0"/>
                </a:lnTo>
                <a:lnTo>
                  <a:pt x="31596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692000" cy="7560000"/>
          </a:xfrm>
          <a:custGeom>
            <a:avLst/>
            <a:gdLst/>
            <a:ahLst/>
            <a:cxnLst/>
            <a:rect r="r" b="b" t="t" l="l"/>
            <a:pathLst>
              <a:path h="7560000" w="10692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97" t="-1511" r="-7297" b="-1511"/>
            </a:stretch>
          </a:blipFill>
        </p:spPr>
      </p:sp>
      <p:sp>
        <p:nvSpPr>
          <p:cNvPr name="AutoShape 3" id="3"/>
          <p:cNvSpPr/>
          <p:nvPr/>
        </p:nvSpPr>
        <p:spPr>
          <a:xfrm flipV="true">
            <a:off x="4486725" y="6613500"/>
            <a:ext cx="1790550" cy="0"/>
          </a:xfrm>
          <a:prstGeom prst="line">
            <a:avLst/>
          </a:prstGeom>
          <a:ln cap="flat" w="9525">
            <a:solidFill>
              <a:srgbClr val="150963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4739868" y="6096122"/>
            <a:ext cx="1212264" cy="436415"/>
          </a:xfrm>
          <a:custGeom>
            <a:avLst/>
            <a:gdLst/>
            <a:ahLst/>
            <a:cxnLst/>
            <a:rect r="r" b="b" t="t" l="l"/>
            <a:pathLst>
              <a:path h="436415" w="1212264">
                <a:moveTo>
                  <a:pt x="0" y="0"/>
                </a:moveTo>
                <a:lnTo>
                  <a:pt x="1212264" y="0"/>
                </a:lnTo>
                <a:lnTo>
                  <a:pt x="1212264" y="436415"/>
                </a:lnTo>
                <a:lnTo>
                  <a:pt x="0" y="436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92247" y="-919089"/>
            <a:ext cx="1859239" cy="3813824"/>
          </a:xfrm>
          <a:custGeom>
            <a:avLst/>
            <a:gdLst/>
            <a:ahLst/>
            <a:cxnLst/>
            <a:rect r="r" b="b" t="t" l="l"/>
            <a:pathLst>
              <a:path h="3813824" w="1859239">
                <a:moveTo>
                  <a:pt x="0" y="0"/>
                </a:moveTo>
                <a:lnTo>
                  <a:pt x="1859239" y="0"/>
                </a:lnTo>
                <a:lnTo>
                  <a:pt x="1859239" y="3813824"/>
                </a:lnTo>
                <a:lnTo>
                  <a:pt x="0" y="38138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91929" y="4579922"/>
            <a:ext cx="2667074" cy="2667074"/>
          </a:xfrm>
          <a:custGeom>
            <a:avLst/>
            <a:gdLst/>
            <a:ahLst/>
            <a:cxnLst/>
            <a:rect r="r" b="b" t="t" l="l"/>
            <a:pathLst>
              <a:path h="2667074" w="2667074">
                <a:moveTo>
                  <a:pt x="0" y="0"/>
                </a:moveTo>
                <a:lnTo>
                  <a:pt x="2667074" y="0"/>
                </a:lnTo>
                <a:lnTo>
                  <a:pt x="2667074" y="2667074"/>
                </a:lnTo>
                <a:lnTo>
                  <a:pt x="0" y="2667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0">
            <a:off x="7760279" y="299661"/>
            <a:ext cx="2667074" cy="2667074"/>
          </a:xfrm>
          <a:custGeom>
            <a:avLst/>
            <a:gdLst/>
            <a:ahLst/>
            <a:cxnLst/>
            <a:rect r="r" b="b" t="t" l="l"/>
            <a:pathLst>
              <a:path h="2667074" w="2667074">
                <a:moveTo>
                  <a:pt x="2667074" y="2667074"/>
                </a:moveTo>
                <a:lnTo>
                  <a:pt x="0" y="2667074"/>
                </a:lnTo>
                <a:lnTo>
                  <a:pt x="0" y="0"/>
                </a:lnTo>
                <a:lnTo>
                  <a:pt x="2667074" y="0"/>
                </a:lnTo>
                <a:lnTo>
                  <a:pt x="2667074" y="266707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034762" y="4246547"/>
            <a:ext cx="3850638" cy="3528147"/>
          </a:xfrm>
          <a:custGeom>
            <a:avLst/>
            <a:gdLst/>
            <a:ahLst/>
            <a:cxnLst/>
            <a:rect r="r" b="b" t="t" l="l"/>
            <a:pathLst>
              <a:path h="3528147" w="3850638">
                <a:moveTo>
                  <a:pt x="0" y="0"/>
                </a:moveTo>
                <a:lnTo>
                  <a:pt x="3850638" y="0"/>
                </a:lnTo>
                <a:lnTo>
                  <a:pt x="3850638" y="3528147"/>
                </a:lnTo>
                <a:lnTo>
                  <a:pt x="0" y="35281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558310" y="1262074"/>
            <a:ext cx="5575380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true">
                <a:solidFill>
                  <a:srgbClr val="00000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โรงเรียนแจกฟรีไม่มีขาย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927061" y="2547635"/>
            <a:ext cx="6837878" cy="703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68"/>
              </a:lnSpc>
            </a:pPr>
            <a:r>
              <a:rPr lang="en-US" sz="4056" b="true">
                <a:solidFill>
                  <a:srgbClr val="00000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เด็กหญิง อโดรา มอนต์มินี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526688" y="3556396"/>
            <a:ext cx="3638624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ระดับชั้นมัธยมศึกษาปีที่ 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58310" y="4198922"/>
            <a:ext cx="5575380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เนื่องในกิจกรรมสัปดาห์วิทยาศาสตร์ ประจำปี 2570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58310" y="3889771"/>
            <a:ext cx="5575380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b="true" sz="1699">
                <a:solidFill>
                  <a:srgbClr val="00000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ชนะเลิศการแข่งขัน “ตอบคำถามวิทยาศาสตร์”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077054" y="1955779"/>
            <a:ext cx="4537891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b="true" sz="1699">
                <a:solidFill>
                  <a:srgbClr val="00000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ขอมอบเกียรติบัตรฉบับนี้ให้ไว้เพื่อแสดงว่า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58310" y="5028460"/>
            <a:ext cx="5575380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399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ขอให้มีความสุขในการค้นหาความรู้ และ พัฒนาตัวเองต่อไป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58310" y="5285635"/>
            <a:ext cx="5575380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399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ให้ไว้ ณ วันที่ 18 สิงหาคม พ.ศ.2570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082953" y="6882862"/>
            <a:ext cx="2526094" cy="161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en-US" sz="1100">
                <a:solidFill>
                  <a:srgbClr val="000000"/>
                </a:solidFill>
                <a:latin typeface="เอฟซี มินิมอล"/>
                <a:ea typeface="เอฟซี มินิมอล"/>
                <a:cs typeface="เอฟซี มินิมอล"/>
                <a:sym typeface="เอฟซี มินิมอล"/>
              </a:rPr>
              <a:t>ผู้อำนวยการโรงเรียน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082953" y="6694462"/>
            <a:ext cx="2526094" cy="161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en-US" b="true" sz="1100">
                <a:solidFill>
                  <a:srgbClr val="000000"/>
                </a:solidFill>
                <a:latin typeface="เอฟซี มินิมอล Bold"/>
                <a:ea typeface="เอฟซี มินิมอล Bold"/>
                <a:cs typeface="เอฟซี มินิมอล Bold"/>
                <a:sym typeface="เอฟซี มินิมอล Bold"/>
              </a:rPr>
              <a:t>(เบนจามิน ชาห์)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49371" y="1403329"/>
            <a:ext cx="744990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6"/>
              </a:lnSpc>
              <a:spcBef>
                <a:spcPct val="0"/>
              </a:spcBef>
            </a:pPr>
            <a:r>
              <a:rPr lang="en-US" sz="7238">
                <a:solidFill>
                  <a:srgbClr val="000000"/>
                </a:solidFill>
                <a:latin typeface="Waymar"/>
                <a:ea typeface="Waymar"/>
                <a:cs typeface="Waymar"/>
                <a:sym typeface="Waymar"/>
              </a:rPr>
              <a:t>1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692000" cy="7560000"/>
          </a:xfrm>
          <a:custGeom>
            <a:avLst/>
            <a:gdLst/>
            <a:ahLst/>
            <a:cxnLst/>
            <a:rect r="r" b="b" t="t" l="l"/>
            <a:pathLst>
              <a:path h="7560000" w="10692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6" t="-3023" r="-4319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376" y="120289"/>
            <a:ext cx="2100123" cy="2139690"/>
          </a:xfrm>
          <a:custGeom>
            <a:avLst/>
            <a:gdLst/>
            <a:ahLst/>
            <a:cxnLst/>
            <a:rect r="r" b="b" t="t" l="l"/>
            <a:pathLst>
              <a:path h="2139690" w="2100123">
                <a:moveTo>
                  <a:pt x="0" y="0"/>
                </a:moveTo>
                <a:lnTo>
                  <a:pt x="2100123" y="0"/>
                </a:lnTo>
                <a:lnTo>
                  <a:pt x="2100123" y="2139691"/>
                </a:lnTo>
                <a:lnTo>
                  <a:pt x="0" y="21396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23724" y="648381"/>
            <a:ext cx="9644552" cy="6263238"/>
            <a:chOff x="0" y="0"/>
            <a:chExt cx="3456390" cy="224460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56390" cy="2244603"/>
            </a:xfrm>
            <a:custGeom>
              <a:avLst/>
              <a:gdLst/>
              <a:ahLst/>
              <a:cxnLst/>
              <a:rect r="r" b="b" t="t" l="l"/>
              <a:pathLst>
                <a:path h="2244603" w="3456390">
                  <a:moveTo>
                    <a:pt x="16054" y="0"/>
                  </a:moveTo>
                  <a:lnTo>
                    <a:pt x="3440335" y="0"/>
                  </a:lnTo>
                  <a:cubicBezTo>
                    <a:pt x="3444593" y="0"/>
                    <a:pt x="3448677" y="1691"/>
                    <a:pt x="3451687" y="4702"/>
                  </a:cubicBezTo>
                  <a:cubicBezTo>
                    <a:pt x="3454698" y="7713"/>
                    <a:pt x="3456390" y="11797"/>
                    <a:pt x="3456390" y="16054"/>
                  </a:cubicBezTo>
                  <a:lnTo>
                    <a:pt x="3456390" y="2228549"/>
                  </a:lnTo>
                  <a:cubicBezTo>
                    <a:pt x="3456390" y="2232807"/>
                    <a:pt x="3454698" y="2236890"/>
                    <a:pt x="3451687" y="2239901"/>
                  </a:cubicBezTo>
                  <a:cubicBezTo>
                    <a:pt x="3448677" y="2242912"/>
                    <a:pt x="3444593" y="2244603"/>
                    <a:pt x="3440335" y="2244603"/>
                  </a:cubicBezTo>
                  <a:lnTo>
                    <a:pt x="16054" y="2244603"/>
                  </a:lnTo>
                  <a:cubicBezTo>
                    <a:pt x="11797" y="2244603"/>
                    <a:pt x="7713" y="2242912"/>
                    <a:pt x="4702" y="2239901"/>
                  </a:cubicBezTo>
                  <a:cubicBezTo>
                    <a:pt x="1691" y="2236890"/>
                    <a:pt x="0" y="2232807"/>
                    <a:pt x="0" y="2228549"/>
                  </a:cubicBezTo>
                  <a:lnTo>
                    <a:pt x="0" y="16054"/>
                  </a:lnTo>
                  <a:cubicBezTo>
                    <a:pt x="0" y="11797"/>
                    <a:pt x="1691" y="7713"/>
                    <a:pt x="4702" y="4702"/>
                  </a:cubicBezTo>
                  <a:cubicBezTo>
                    <a:pt x="7713" y="1691"/>
                    <a:pt x="11797" y="0"/>
                    <a:pt x="16054" y="0"/>
                  </a:cubicBezTo>
                  <a:close/>
                </a:path>
              </a:pathLst>
            </a:custGeom>
            <a:solidFill>
              <a:srgbClr val="FAF9F6"/>
            </a:solidFill>
            <a:ln w="38100" cap="sq">
              <a:solidFill>
                <a:srgbClr val="FAF9F6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3456390" cy="2273178"/>
            </a:xfrm>
            <a:prstGeom prst="rect">
              <a:avLst/>
            </a:prstGeom>
          </p:spPr>
          <p:txBody>
            <a:bodyPr anchor="ctr" rtlCol="false" tIns="37333" lIns="37333" bIns="37333" rIns="37333"/>
            <a:lstStyle/>
            <a:p>
              <a:pPr algn="ctr" marL="0" indent="0" lvl="0">
                <a:lnSpc>
                  <a:spcPts val="195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784263" y="5008265"/>
            <a:ext cx="1735005" cy="2332780"/>
          </a:xfrm>
          <a:custGeom>
            <a:avLst/>
            <a:gdLst/>
            <a:ahLst/>
            <a:cxnLst/>
            <a:rect r="r" b="b" t="t" l="l"/>
            <a:pathLst>
              <a:path h="2332780" w="1735005">
                <a:moveTo>
                  <a:pt x="0" y="0"/>
                </a:moveTo>
                <a:lnTo>
                  <a:pt x="1735005" y="0"/>
                </a:lnTo>
                <a:lnTo>
                  <a:pt x="1735005" y="2332780"/>
                </a:lnTo>
                <a:lnTo>
                  <a:pt x="0" y="2332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997349">
            <a:off x="7984974" y="5904646"/>
            <a:ext cx="1023167" cy="1568072"/>
          </a:xfrm>
          <a:custGeom>
            <a:avLst/>
            <a:gdLst/>
            <a:ahLst/>
            <a:cxnLst/>
            <a:rect r="r" b="b" t="t" l="l"/>
            <a:pathLst>
              <a:path h="1568072" w="1023167">
                <a:moveTo>
                  <a:pt x="0" y="0"/>
                </a:moveTo>
                <a:lnTo>
                  <a:pt x="1023167" y="0"/>
                </a:lnTo>
                <a:lnTo>
                  <a:pt x="1023167" y="1568072"/>
                </a:lnTo>
                <a:lnTo>
                  <a:pt x="0" y="15680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5376" y="5301284"/>
            <a:ext cx="1416615" cy="1863967"/>
          </a:xfrm>
          <a:custGeom>
            <a:avLst/>
            <a:gdLst/>
            <a:ahLst/>
            <a:cxnLst/>
            <a:rect r="r" b="b" t="t" l="l"/>
            <a:pathLst>
              <a:path h="1863967" w="1416615">
                <a:moveTo>
                  <a:pt x="0" y="0"/>
                </a:moveTo>
                <a:lnTo>
                  <a:pt x="1416615" y="0"/>
                </a:lnTo>
                <a:lnTo>
                  <a:pt x="1416615" y="1863966"/>
                </a:lnTo>
                <a:lnTo>
                  <a:pt x="0" y="18639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51366" y="6055022"/>
            <a:ext cx="731381" cy="1247559"/>
          </a:xfrm>
          <a:custGeom>
            <a:avLst/>
            <a:gdLst/>
            <a:ahLst/>
            <a:cxnLst/>
            <a:rect r="r" b="b" t="t" l="l"/>
            <a:pathLst>
              <a:path h="1247559" w="731381">
                <a:moveTo>
                  <a:pt x="0" y="0"/>
                </a:moveTo>
                <a:lnTo>
                  <a:pt x="731381" y="0"/>
                </a:lnTo>
                <a:lnTo>
                  <a:pt x="731381" y="1247559"/>
                </a:lnTo>
                <a:lnTo>
                  <a:pt x="0" y="12475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924838" y="6107769"/>
            <a:ext cx="575005" cy="1057481"/>
          </a:xfrm>
          <a:custGeom>
            <a:avLst/>
            <a:gdLst/>
            <a:ahLst/>
            <a:cxnLst/>
            <a:rect r="r" b="b" t="t" l="l"/>
            <a:pathLst>
              <a:path h="1057481" w="575005">
                <a:moveTo>
                  <a:pt x="0" y="0"/>
                </a:moveTo>
                <a:lnTo>
                  <a:pt x="575005" y="0"/>
                </a:lnTo>
                <a:lnTo>
                  <a:pt x="575005" y="1057481"/>
                </a:lnTo>
                <a:lnTo>
                  <a:pt x="0" y="10574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82478">
            <a:off x="6635582" y="381975"/>
            <a:ext cx="3859867" cy="1616319"/>
          </a:xfrm>
          <a:custGeom>
            <a:avLst/>
            <a:gdLst/>
            <a:ahLst/>
            <a:cxnLst/>
            <a:rect r="r" b="b" t="t" l="l"/>
            <a:pathLst>
              <a:path h="1616319" w="3859867">
                <a:moveTo>
                  <a:pt x="0" y="0"/>
                </a:moveTo>
                <a:lnTo>
                  <a:pt x="3859866" y="0"/>
                </a:lnTo>
                <a:lnTo>
                  <a:pt x="3859866" y="1616319"/>
                </a:lnTo>
                <a:lnTo>
                  <a:pt x="0" y="16163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AutoShape 13" id="13"/>
          <p:cNvSpPr/>
          <p:nvPr/>
        </p:nvSpPr>
        <p:spPr>
          <a:xfrm flipV="true">
            <a:off x="4486725" y="6372712"/>
            <a:ext cx="1790550" cy="0"/>
          </a:xfrm>
          <a:prstGeom prst="line">
            <a:avLst/>
          </a:prstGeom>
          <a:ln cap="flat" w="9525">
            <a:solidFill>
              <a:srgbClr val="150963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4739868" y="5855335"/>
            <a:ext cx="1212264" cy="436415"/>
          </a:xfrm>
          <a:custGeom>
            <a:avLst/>
            <a:gdLst/>
            <a:ahLst/>
            <a:cxnLst/>
            <a:rect r="r" b="b" t="t" l="l"/>
            <a:pathLst>
              <a:path h="436415" w="1212264">
                <a:moveTo>
                  <a:pt x="0" y="0"/>
                </a:moveTo>
                <a:lnTo>
                  <a:pt x="1212264" y="0"/>
                </a:lnTo>
                <a:lnTo>
                  <a:pt x="1212264" y="436415"/>
                </a:lnTo>
                <a:lnTo>
                  <a:pt x="0" y="4364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558310" y="1021287"/>
            <a:ext cx="5575380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true">
                <a:solidFill>
                  <a:srgbClr val="00000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โรงเรียนแจกฟรีไม่มีขาย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927061" y="2306847"/>
            <a:ext cx="6837878" cy="703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68"/>
              </a:lnSpc>
            </a:pPr>
            <a:r>
              <a:rPr lang="en-US" sz="4056" b="true">
                <a:solidFill>
                  <a:srgbClr val="00000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เด็กหญิง อโดรา มอนต์มินี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526688" y="3315608"/>
            <a:ext cx="3638624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ระดับชั้นมัธยมศึกษาปีที่ 3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558310" y="3958134"/>
            <a:ext cx="5575380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เนื่องในกิจกรรมสัปดาห์วิทยาศาสตร์ ประจำปี 2570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558310" y="3648983"/>
            <a:ext cx="5575380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b="true" sz="1699">
                <a:solidFill>
                  <a:srgbClr val="00000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ชนะเลิศการแข่งขัน “ตอบคำถามวิทยาศาสตร์”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077054" y="1714992"/>
            <a:ext cx="4537891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b="true" sz="1699">
                <a:solidFill>
                  <a:srgbClr val="00000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ขอมอบเกียรติบัตรฉบับนี้ให้ไว้เพื่อแสดงว่า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558310" y="4787672"/>
            <a:ext cx="5575380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399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ขอให้มีความสุขในการค้นหาความรู้ และ พัฒนาตัวเองต่อไป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558310" y="5044847"/>
            <a:ext cx="5575380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399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ให้ไว้ ณ วันที่ 18 สิงหาคม พ.ศ.2570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082953" y="6642075"/>
            <a:ext cx="2526094" cy="161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en-US" sz="1100">
                <a:solidFill>
                  <a:srgbClr val="000000"/>
                </a:solidFill>
                <a:latin typeface="เอฟซี มินิมอล"/>
                <a:ea typeface="เอฟซี มินิมอล"/>
                <a:cs typeface="เอฟซี มินิมอล"/>
                <a:sym typeface="เอฟซี มินิมอล"/>
              </a:rPr>
              <a:t>ผู้อำนวยการโรงเรียน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082953" y="6453675"/>
            <a:ext cx="2526094" cy="161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en-US" b="true" sz="1100">
                <a:solidFill>
                  <a:srgbClr val="000000"/>
                </a:solidFill>
                <a:latin typeface="เอฟซี มินิมอล Bold"/>
                <a:ea typeface="เอฟซี มินิมอล Bold"/>
                <a:cs typeface="เอฟซี มินิมอล Bold"/>
                <a:sym typeface="เอฟซี มินิมอล Bold"/>
              </a:rPr>
              <a:t>(เบนจามิน ชาห์)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455640" y="4809516"/>
            <a:ext cx="3412130" cy="3024000"/>
          </a:xfrm>
          <a:custGeom>
            <a:avLst/>
            <a:gdLst/>
            <a:ahLst/>
            <a:cxnLst/>
            <a:rect r="r" b="b" t="t" l="l"/>
            <a:pathLst>
              <a:path h="3024000" w="3412130">
                <a:moveTo>
                  <a:pt x="0" y="0"/>
                </a:moveTo>
                <a:lnTo>
                  <a:pt x="3412130" y="0"/>
                </a:lnTo>
                <a:lnTo>
                  <a:pt x="341213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004230" y="4165858"/>
            <a:ext cx="1863540" cy="3024000"/>
          </a:xfrm>
          <a:custGeom>
            <a:avLst/>
            <a:gdLst/>
            <a:ahLst/>
            <a:cxnLst/>
            <a:rect r="r" b="b" t="t" l="l"/>
            <a:pathLst>
              <a:path h="3024000" w="1863540">
                <a:moveTo>
                  <a:pt x="0" y="0"/>
                </a:moveTo>
                <a:lnTo>
                  <a:pt x="1863540" y="0"/>
                </a:lnTo>
                <a:lnTo>
                  <a:pt x="186354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014093" y="-740748"/>
            <a:ext cx="5159910" cy="4906605"/>
          </a:xfrm>
          <a:custGeom>
            <a:avLst/>
            <a:gdLst/>
            <a:ahLst/>
            <a:cxnLst/>
            <a:rect r="r" b="b" t="t" l="l"/>
            <a:pathLst>
              <a:path h="4906605" w="5159910">
                <a:moveTo>
                  <a:pt x="0" y="0"/>
                </a:moveTo>
                <a:lnTo>
                  <a:pt x="5159909" y="0"/>
                </a:lnTo>
                <a:lnTo>
                  <a:pt x="5159909" y="4906606"/>
                </a:lnTo>
                <a:lnTo>
                  <a:pt x="0" y="4906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82337" y="-563609"/>
            <a:ext cx="2834660" cy="3992480"/>
          </a:xfrm>
          <a:custGeom>
            <a:avLst/>
            <a:gdLst/>
            <a:ahLst/>
            <a:cxnLst/>
            <a:rect r="r" b="b" t="t" l="l"/>
            <a:pathLst>
              <a:path h="3992480" w="2834660">
                <a:moveTo>
                  <a:pt x="0" y="0"/>
                </a:moveTo>
                <a:lnTo>
                  <a:pt x="2834660" y="0"/>
                </a:lnTo>
                <a:lnTo>
                  <a:pt x="2834660" y="3992480"/>
                </a:lnTo>
                <a:lnTo>
                  <a:pt x="0" y="39924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3378149">
            <a:off x="7429805" y="-1580581"/>
            <a:ext cx="4470771" cy="4435248"/>
          </a:xfrm>
          <a:custGeom>
            <a:avLst/>
            <a:gdLst/>
            <a:ahLst/>
            <a:cxnLst/>
            <a:rect r="r" b="b" t="t" l="l"/>
            <a:pathLst>
              <a:path h="4435248" w="4470771">
                <a:moveTo>
                  <a:pt x="0" y="0"/>
                </a:moveTo>
                <a:lnTo>
                  <a:pt x="4470770" y="0"/>
                </a:lnTo>
                <a:lnTo>
                  <a:pt x="4470770" y="4435249"/>
                </a:lnTo>
                <a:lnTo>
                  <a:pt x="0" y="44352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409440">
            <a:off x="8426930" y="-560163"/>
            <a:ext cx="2838088" cy="2632327"/>
          </a:xfrm>
          <a:custGeom>
            <a:avLst/>
            <a:gdLst/>
            <a:ahLst/>
            <a:cxnLst/>
            <a:rect r="r" b="b" t="t" l="l"/>
            <a:pathLst>
              <a:path h="2632327" w="2838088">
                <a:moveTo>
                  <a:pt x="0" y="0"/>
                </a:moveTo>
                <a:lnTo>
                  <a:pt x="2838088" y="0"/>
                </a:lnTo>
                <a:lnTo>
                  <a:pt x="2838088" y="2632326"/>
                </a:lnTo>
                <a:lnTo>
                  <a:pt x="0" y="26323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49795" y="4165858"/>
            <a:ext cx="4470771" cy="4435248"/>
          </a:xfrm>
          <a:custGeom>
            <a:avLst/>
            <a:gdLst/>
            <a:ahLst/>
            <a:cxnLst/>
            <a:rect r="r" b="b" t="t" l="l"/>
            <a:pathLst>
              <a:path h="4435248" w="4470771">
                <a:moveTo>
                  <a:pt x="0" y="0"/>
                </a:moveTo>
                <a:lnTo>
                  <a:pt x="4470770" y="0"/>
                </a:lnTo>
                <a:lnTo>
                  <a:pt x="4470770" y="4435248"/>
                </a:lnTo>
                <a:lnTo>
                  <a:pt x="0" y="44352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65448" y="5113339"/>
            <a:ext cx="3434489" cy="3202661"/>
          </a:xfrm>
          <a:custGeom>
            <a:avLst/>
            <a:gdLst/>
            <a:ahLst/>
            <a:cxnLst/>
            <a:rect r="r" b="b" t="t" l="l"/>
            <a:pathLst>
              <a:path h="3202661" w="3434489">
                <a:moveTo>
                  <a:pt x="0" y="0"/>
                </a:moveTo>
                <a:lnTo>
                  <a:pt x="3434489" y="0"/>
                </a:lnTo>
                <a:lnTo>
                  <a:pt x="3434489" y="3202661"/>
                </a:lnTo>
                <a:lnTo>
                  <a:pt x="0" y="32026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231625" y="2369308"/>
            <a:ext cx="867130" cy="1126142"/>
          </a:xfrm>
          <a:custGeom>
            <a:avLst/>
            <a:gdLst/>
            <a:ahLst/>
            <a:cxnLst/>
            <a:rect r="r" b="b" t="t" l="l"/>
            <a:pathLst>
              <a:path h="1126142" w="867130">
                <a:moveTo>
                  <a:pt x="0" y="0"/>
                </a:moveTo>
                <a:lnTo>
                  <a:pt x="867130" y="0"/>
                </a:lnTo>
                <a:lnTo>
                  <a:pt x="867130" y="1126143"/>
                </a:lnTo>
                <a:lnTo>
                  <a:pt x="0" y="112614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 flipV="true">
            <a:off x="4486725" y="6613500"/>
            <a:ext cx="1790550" cy="0"/>
          </a:xfrm>
          <a:prstGeom prst="line">
            <a:avLst/>
          </a:prstGeom>
          <a:ln cap="flat" w="9525">
            <a:solidFill>
              <a:srgbClr val="150963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4739868" y="6096122"/>
            <a:ext cx="1212264" cy="436415"/>
          </a:xfrm>
          <a:custGeom>
            <a:avLst/>
            <a:gdLst/>
            <a:ahLst/>
            <a:cxnLst/>
            <a:rect r="r" b="b" t="t" l="l"/>
            <a:pathLst>
              <a:path h="436415" w="1212264">
                <a:moveTo>
                  <a:pt x="0" y="0"/>
                </a:moveTo>
                <a:lnTo>
                  <a:pt x="1212264" y="0"/>
                </a:lnTo>
                <a:lnTo>
                  <a:pt x="1212264" y="436415"/>
                </a:lnTo>
                <a:lnTo>
                  <a:pt x="0" y="4364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558310" y="1328749"/>
            <a:ext cx="5575380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โรงเรียนแจกฟรีไม่มีขาย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27061" y="2633360"/>
            <a:ext cx="6837878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68"/>
              </a:lnSpc>
            </a:pPr>
            <a:r>
              <a:rPr lang="en-US" sz="4056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เด็กหญิง อโดรา มอนต์มินี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526688" y="3594496"/>
            <a:ext cx="3638624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ระดับชั้นมัธยมศึกษาปีที่ 3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58310" y="4237022"/>
            <a:ext cx="5575380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เนื่องในกิจกรรมสัปดาห์วิทยาศาสตร์ ประจำปี 2570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558310" y="3927871"/>
            <a:ext cx="5575380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ชนะเลิศการแข่งขัน “ตอบคำถามวิทยาศาสตร์”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77054" y="1993879"/>
            <a:ext cx="4537891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ขอมอบเกียรติบัตรฉบับนี้ให้ไว้เพื่อแสดงว่า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558310" y="5066560"/>
            <a:ext cx="5575380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399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ขอให้มีความสุขในการค้นหาความรู้ และ พัฒนาตัวเองต่อไป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558310" y="5323735"/>
            <a:ext cx="5575380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399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ให้ไว้ ณ วันที่ 18 สิงหาคม พ.ศ.2570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082953" y="6873337"/>
            <a:ext cx="2526094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en-US" sz="1100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ผู้อำนวยการโรงเรียน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082953" y="6684937"/>
            <a:ext cx="2526094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en-US" sz="1100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(เบนจามิน ชาห์)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692000" cy="7560000"/>
          </a:xfrm>
          <a:custGeom>
            <a:avLst/>
            <a:gdLst/>
            <a:ahLst/>
            <a:cxnLst/>
            <a:rect r="r" b="b" t="t" l="l"/>
            <a:pathLst>
              <a:path h="7560000" w="10692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2" t="-1511" r="-4132" b="-15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23724" y="648381"/>
            <a:ext cx="9644552" cy="6263238"/>
            <a:chOff x="0" y="0"/>
            <a:chExt cx="3456390" cy="224460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56390" cy="2244603"/>
            </a:xfrm>
            <a:custGeom>
              <a:avLst/>
              <a:gdLst/>
              <a:ahLst/>
              <a:cxnLst/>
              <a:rect r="r" b="b" t="t" l="l"/>
              <a:pathLst>
                <a:path h="2244603" w="3456390">
                  <a:moveTo>
                    <a:pt x="16054" y="0"/>
                  </a:moveTo>
                  <a:lnTo>
                    <a:pt x="3440335" y="0"/>
                  </a:lnTo>
                  <a:cubicBezTo>
                    <a:pt x="3444593" y="0"/>
                    <a:pt x="3448677" y="1691"/>
                    <a:pt x="3451687" y="4702"/>
                  </a:cubicBezTo>
                  <a:cubicBezTo>
                    <a:pt x="3454698" y="7713"/>
                    <a:pt x="3456390" y="11797"/>
                    <a:pt x="3456390" y="16054"/>
                  </a:cubicBezTo>
                  <a:lnTo>
                    <a:pt x="3456390" y="2228549"/>
                  </a:lnTo>
                  <a:cubicBezTo>
                    <a:pt x="3456390" y="2232807"/>
                    <a:pt x="3454698" y="2236890"/>
                    <a:pt x="3451687" y="2239901"/>
                  </a:cubicBezTo>
                  <a:cubicBezTo>
                    <a:pt x="3448677" y="2242912"/>
                    <a:pt x="3444593" y="2244603"/>
                    <a:pt x="3440335" y="2244603"/>
                  </a:cubicBezTo>
                  <a:lnTo>
                    <a:pt x="16054" y="2244603"/>
                  </a:lnTo>
                  <a:cubicBezTo>
                    <a:pt x="11797" y="2244603"/>
                    <a:pt x="7713" y="2242912"/>
                    <a:pt x="4702" y="2239901"/>
                  </a:cubicBezTo>
                  <a:cubicBezTo>
                    <a:pt x="1691" y="2236890"/>
                    <a:pt x="0" y="2232807"/>
                    <a:pt x="0" y="2228549"/>
                  </a:cubicBezTo>
                  <a:lnTo>
                    <a:pt x="0" y="16054"/>
                  </a:lnTo>
                  <a:cubicBezTo>
                    <a:pt x="0" y="11797"/>
                    <a:pt x="1691" y="7713"/>
                    <a:pt x="4702" y="4702"/>
                  </a:cubicBezTo>
                  <a:cubicBezTo>
                    <a:pt x="7713" y="1691"/>
                    <a:pt x="11797" y="0"/>
                    <a:pt x="16054" y="0"/>
                  </a:cubicBezTo>
                  <a:close/>
                </a:path>
              </a:pathLst>
            </a:custGeom>
            <a:solidFill>
              <a:srgbClr val="FAF9F6"/>
            </a:solidFill>
            <a:ln w="38100" cap="sq">
              <a:solidFill>
                <a:srgbClr val="2C2C2A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456390" cy="2273178"/>
            </a:xfrm>
            <a:prstGeom prst="rect">
              <a:avLst/>
            </a:prstGeom>
          </p:spPr>
          <p:txBody>
            <a:bodyPr anchor="ctr" rtlCol="false" tIns="37333" lIns="37333" bIns="37333" rIns="37333"/>
            <a:lstStyle/>
            <a:p>
              <a:pPr algn="ctr" marL="0" indent="0" lvl="0">
                <a:lnSpc>
                  <a:spcPts val="1954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6" id="6"/>
          <p:cNvSpPr/>
          <p:nvPr/>
        </p:nvSpPr>
        <p:spPr>
          <a:xfrm flipV="true">
            <a:off x="4486725" y="5721979"/>
            <a:ext cx="1790550" cy="0"/>
          </a:xfrm>
          <a:prstGeom prst="line">
            <a:avLst/>
          </a:prstGeom>
          <a:ln cap="flat" w="9525">
            <a:solidFill>
              <a:srgbClr val="150963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4739868" y="5288786"/>
            <a:ext cx="1212264" cy="436415"/>
          </a:xfrm>
          <a:custGeom>
            <a:avLst/>
            <a:gdLst/>
            <a:ahLst/>
            <a:cxnLst/>
            <a:rect r="r" b="b" t="t" l="l"/>
            <a:pathLst>
              <a:path h="436415" w="1212264">
                <a:moveTo>
                  <a:pt x="0" y="0"/>
                </a:moveTo>
                <a:lnTo>
                  <a:pt x="1212264" y="0"/>
                </a:lnTo>
                <a:lnTo>
                  <a:pt x="1212264" y="436415"/>
                </a:lnTo>
                <a:lnTo>
                  <a:pt x="0" y="436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558310" y="1328749"/>
            <a:ext cx="5575380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โรงเรียนแจกฟรีไม่มีขาย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927061" y="2633360"/>
            <a:ext cx="6837878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68"/>
              </a:lnSpc>
            </a:pPr>
            <a:r>
              <a:rPr lang="en-US" sz="4056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เด็กหญิง อโดรา มอนต์มินี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26688" y="3594496"/>
            <a:ext cx="3638624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ระดับชั้นมัธยมศึกษาปีที่ 3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58310" y="4237022"/>
            <a:ext cx="5575380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เนื่องในกิจกรรมสัปดาห์วิทยาศาสตร์ ประจำปี 2570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58310" y="3927871"/>
            <a:ext cx="5575380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ชนะเลิศการแข่งขัน “ตอบคำถามวิทยาศาสตร์”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077054" y="1993879"/>
            <a:ext cx="4537891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ขอมอบเกียรติบัตรฉบับนี้ให้ไว้เพื่อแสดงว่า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58310" y="4631130"/>
            <a:ext cx="5575380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399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ขอให้มีความสุขในการค้นหาความรู้ และ พัฒนาตัวเองต่อไป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58310" y="4888305"/>
            <a:ext cx="5575380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399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ให้ไว้ ณ วันที่ 18 สิงหาคม พ.ศ.2570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082953" y="5981817"/>
            <a:ext cx="2526094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en-US" sz="1100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ผู้อำนวยการโรงเรียน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082953" y="5793417"/>
            <a:ext cx="2526094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en-US" sz="1100">
                <a:solidFill>
                  <a:srgbClr val="000000"/>
                </a:solidFill>
                <a:latin typeface="Dumondi"/>
                <a:ea typeface="Dumondi"/>
                <a:cs typeface="Dumondi"/>
                <a:sym typeface="Dumondi"/>
              </a:rPr>
              <a:t>(เบนจามิน ชาห์)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-21763" y="3225531"/>
            <a:ext cx="10735526" cy="4334469"/>
          </a:xfrm>
          <a:custGeom>
            <a:avLst/>
            <a:gdLst/>
            <a:ahLst/>
            <a:cxnLst/>
            <a:rect r="r" b="b" t="t" l="l"/>
            <a:pathLst>
              <a:path h="4334469" w="10735526">
                <a:moveTo>
                  <a:pt x="0" y="0"/>
                </a:moveTo>
                <a:lnTo>
                  <a:pt x="10735526" y="0"/>
                </a:lnTo>
                <a:lnTo>
                  <a:pt x="10735526" y="4334469"/>
                </a:lnTo>
                <a:lnTo>
                  <a:pt x="0" y="4334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692000" cy="7560000"/>
          </a:xfrm>
          <a:custGeom>
            <a:avLst/>
            <a:gdLst/>
            <a:ahLst/>
            <a:cxnLst/>
            <a:rect r="r" b="b" t="t" l="l"/>
            <a:pathLst>
              <a:path h="7560000" w="10692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9" t="-4547" r="-1069" b="-45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97893" y="795296"/>
            <a:ext cx="1500446" cy="1368532"/>
          </a:xfrm>
          <a:custGeom>
            <a:avLst/>
            <a:gdLst/>
            <a:ahLst/>
            <a:cxnLst/>
            <a:rect r="r" b="b" t="t" l="l"/>
            <a:pathLst>
              <a:path h="1368532" w="1500446">
                <a:moveTo>
                  <a:pt x="0" y="0"/>
                </a:moveTo>
                <a:lnTo>
                  <a:pt x="1500447" y="0"/>
                </a:lnTo>
                <a:lnTo>
                  <a:pt x="1500447" y="1368532"/>
                </a:lnTo>
                <a:lnTo>
                  <a:pt x="0" y="13685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275936" y="5385159"/>
            <a:ext cx="2144361" cy="871147"/>
          </a:xfrm>
          <a:custGeom>
            <a:avLst/>
            <a:gdLst/>
            <a:ahLst/>
            <a:cxnLst/>
            <a:rect r="r" b="b" t="t" l="l"/>
            <a:pathLst>
              <a:path h="871147" w="2144361">
                <a:moveTo>
                  <a:pt x="0" y="0"/>
                </a:moveTo>
                <a:lnTo>
                  <a:pt x="2144361" y="0"/>
                </a:lnTo>
                <a:lnTo>
                  <a:pt x="2144361" y="871147"/>
                </a:lnTo>
                <a:lnTo>
                  <a:pt x="0" y="871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0807" y="39301"/>
            <a:ext cx="4171034" cy="3024000"/>
          </a:xfrm>
          <a:custGeom>
            <a:avLst/>
            <a:gdLst/>
            <a:ahLst/>
            <a:cxnLst/>
            <a:rect r="r" b="b" t="t" l="l"/>
            <a:pathLst>
              <a:path h="3024000" w="4171034">
                <a:moveTo>
                  <a:pt x="0" y="0"/>
                </a:moveTo>
                <a:lnTo>
                  <a:pt x="4171034" y="0"/>
                </a:lnTo>
                <a:lnTo>
                  <a:pt x="4171034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721862" y="4004465"/>
            <a:ext cx="5248276" cy="72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4"/>
              </a:lnSpc>
            </a:pPr>
            <a:r>
              <a:rPr lang="en-US" sz="2334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ชนะเลิศการแข่งขัน “ตอบคำถามวิทยาศาสตร์”</a:t>
            </a:r>
          </a:p>
          <a:p>
            <a:pPr algn="ctr">
              <a:lnSpc>
                <a:spcPts val="2824"/>
              </a:lnSpc>
            </a:pPr>
            <a:r>
              <a:rPr lang="en-US" b="true" sz="2334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เนื่อ</a:t>
            </a:r>
            <a:r>
              <a:rPr lang="en-US" b="true" sz="2334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งในกิจกรรมสัปดาห์วิทยาศาสตร์ ประจำปี 2570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006321" y="4951641"/>
            <a:ext cx="2679357" cy="347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b="true" sz="2057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ให้ไว้ ณ วันที่ 25 กันยายน 2567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559488" y="6070341"/>
            <a:ext cx="3569068" cy="733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1"/>
              </a:lnSpc>
            </a:pPr>
            <a:r>
              <a:rPr lang="en-US" sz="251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(นางเกรตา เมย์ เอวานส์)</a:t>
            </a:r>
          </a:p>
          <a:p>
            <a:pPr algn="ctr">
              <a:lnSpc>
                <a:spcPts val="2861"/>
              </a:lnSpc>
            </a:pPr>
            <a:r>
              <a:rPr lang="en-US" b="true" sz="2510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ผู้อำนวยการ</a:t>
            </a:r>
          </a:p>
        </p:txBody>
      </p:sp>
      <p:sp>
        <p:nvSpPr>
          <p:cNvPr name="Freeform 9" id="9"/>
          <p:cNvSpPr/>
          <p:nvPr/>
        </p:nvSpPr>
        <p:spPr>
          <a:xfrm flipH="true" flipV="true" rot="0">
            <a:off x="6452202" y="4548816"/>
            <a:ext cx="4171034" cy="3024000"/>
          </a:xfrm>
          <a:custGeom>
            <a:avLst/>
            <a:gdLst/>
            <a:ahLst/>
            <a:cxnLst/>
            <a:rect r="r" b="b" t="t" l="l"/>
            <a:pathLst>
              <a:path h="3024000" w="4171034">
                <a:moveTo>
                  <a:pt x="4171035" y="3024000"/>
                </a:moveTo>
                <a:lnTo>
                  <a:pt x="0" y="3024000"/>
                </a:lnTo>
                <a:lnTo>
                  <a:pt x="0" y="0"/>
                </a:lnTo>
                <a:lnTo>
                  <a:pt x="4171035" y="0"/>
                </a:lnTo>
                <a:lnTo>
                  <a:pt x="4171035" y="30240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0807" y="4559185"/>
            <a:ext cx="3117729" cy="3000815"/>
          </a:xfrm>
          <a:custGeom>
            <a:avLst/>
            <a:gdLst/>
            <a:ahLst/>
            <a:cxnLst/>
            <a:rect r="r" b="b" t="t" l="l"/>
            <a:pathLst>
              <a:path h="3000815" w="3117729">
                <a:moveTo>
                  <a:pt x="0" y="0"/>
                </a:moveTo>
                <a:lnTo>
                  <a:pt x="3117729" y="0"/>
                </a:lnTo>
                <a:lnTo>
                  <a:pt x="3117729" y="3000815"/>
                </a:lnTo>
                <a:lnTo>
                  <a:pt x="0" y="30008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743600" y="-156873"/>
            <a:ext cx="2948400" cy="3024000"/>
          </a:xfrm>
          <a:custGeom>
            <a:avLst/>
            <a:gdLst/>
            <a:ahLst/>
            <a:cxnLst/>
            <a:rect r="r" b="b" t="t" l="l"/>
            <a:pathLst>
              <a:path h="3024000" w="2948400">
                <a:moveTo>
                  <a:pt x="0" y="0"/>
                </a:moveTo>
                <a:lnTo>
                  <a:pt x="2948400" y="0"/>
                </a:lnTo>
                <a:lnTo>
                  <a:pt x="2948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287687" y="2278909"/>
            <a:ext cx="6116627" cy="590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5"/>
              </a:lnSpc>
            </a:pPr>
            <a:r>
              <a:rPr lang="en-US" b="true" sz="4087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โรงเรียนแจกฟรีไม่มีขาย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503726" y="2800452"/>
            <a:ext cx="3680591" cy="457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7"/>
              </a:lnSpc>
            </a:pPr>
            <a:r>
              <a:rPr lang="en-US" b="true" sz="2598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ขอมอบเกียรติบัตรฉบับนี้ เพื่อแสดงว่า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118589" y="3408130"/>
            <a:ext cx="4454822" cy="496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4"/>
              </a:lnSpc>
            </a:pPr>
            <a:r>
              <a:rPr lang="en-US" b="true" sz="3471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มาร์เซลีน แอนเดอร์สัน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DAGtxy4h5Ss</dc:identifier>
  <dcterms:modified xsi:type="dcterms:W3CDTF">2011-08-01T06:04:30Z</dcterms:modified>
  <cp:revision>1</cp:revision>
  <dc:title>เกียรติบัตรวันวิทย์ Document A4 </dc:title>
</cp:coreProperties>
</file>