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x="10287000" cy="18288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houko TH" charset="1" panose="02000000000000000000"/>
      <p:regular r:id="rId10"/>
    </p:embeddedFont>
    <p:embeddedFont>
      <p:font typeface="Bara TH" charset="1" panose="02000000000000000000"/>
      <p:regular r:id="rId11"/>
    </p:embeddedFont>
    <p:embeddedFont>
      <p:font typeface="Happy Font TH" charset="1" panose="02000503000000000000"/>
      <p:regular r:id="rId12"/>
    </p:embeddedFont>
    <p:embeddedFont>
      <p:font typeface="Happy Font TH Italics" charset="1" panose="02000503000000000000"/>
      <p:regular r:id="rId13"/>
    </p:embeddedFont>
    <p:embeddedFont>
      <p:font typeface="Porcelain" charset="1" panose="00000000000000000000"/>
      <p:regular r:id="rId14"/>
    </p:embeddedFont>
    <p:embeddedFont>
      <p:font typeface="More Sugar Thin" charset="1" panose="00000000000000000000"/>
      <p:regular r:id="rId15"/>
    </p:embeddedFont>
    <p:embeddedFont>
      <p:font typeface="เอฟซี มัฟฟิน" charset="1" panose="02000000000000000000"/>
      <p:regular r:id="rId16"/>
    </p:embeddedFont>
    <p:embeddedFont>
      <p:font typeface="เอฟซี มัฟฟิน Bold" charset="1" panose="02000000000000000000"/>
      <p:regular r:id="rId17"/>
    </p:embeddedFont>
    <p:embeddedFont>
      <p:font typeface="เอฟซี มัฟฟิน Italics" charset="1" panose="02000000000000000000"/>
      <p:regular r:id="rId18"/>
    </p:embeddedFont>
    <p:embeddedFont>
      <p:font typeface="เอฟซี มัฟฟิน Bold Italics" charset="1" panose="02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20.png" Type="http://schemas.openxmlformats.org/officeDocument/2006/relationships/image"/><Relationship Id="rId17" Target="../media/image21.svg" Type="http://schemas.openxmlformats.org/officeDocument/2006/relationships/image"/><Relationship Id="rId18" Target="../media/image22.png" Type="http://schemas.openxmlformats.org/officeDocument/2006/relationships/image"/><Relationship Id="rId19" Target="../media/image23.svg" Type="http://schemas.openxmlformats.org/officeDocument/2006/relationships/image"/><Relationship Id="rId2" Target="../media/image6.png" Type="http://schemas.openxmlformats.org/officeDocument/2006/relationships/image"/><Relationship Id="rId20" Target="../media/image24.png" Type="http://schemas.openxmlformats.org/officeDocument/2006/relationships/image"/><Relationship Id="rId21" Target="../media/image25.sv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12" Target="../media/image38.png" Type="http://schemas.openxmlformats.org/officeDocument/2006/relationships/image"/><Relationship Id="rId13" Target="../media/image39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42.png" Type="http://schemas.openxmlformats.org/officeDocument/2006/relationships/image"/><Relationship Id="rId17" Target="../media/image43.svg" Type="http://schemas.openxmlformats.org/officeDocument/2006/relationships/image"/><Relationship Id="rId18" Target="../media/image44.png" Type="http://schemas.openxmlformats.org/officeDocument/2006/relationships/image"/><Relationship Id="rId19" Target="../media/image45.svg" Type="http://schemas.openxmlformats.org/officeDocument/2006/relationships/image"/><Relationship Id="rId2" Target="../media/image28.png" Type="http://schemas.openxmlformats.org/officeDocument/2006/relationships/image"/><Relationship Id="rId20" Target="../media/image46.png" Type="http://schemas.openxmlformats.org/officeDocument/2006/relationships/image"/><Relationship Id="rId21" Target="../media/image47.sv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sv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52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87C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274454" y="3673019"/>
            <a:ext cx="22835907" cy="14614981"/>
          </a:xfrm>
          <a:custGeom>
            <a:avLst/>
            <a:gdLst/>
            <a:ahLst/>
            <a:cxnLst/>
            <a:rect r="r" b="b" t="t" l="l"/>
            <a:pathLst>
              <a:path h="14614981" w="22835907">
                <a:moveTo>
                  <a:pt x="0" y="0"/>
                </a:moveTo>
                <a:lnTo>
                  <a:pt x="22835908" y="0"/>
                </a:lnTo>
                <a:lnTo>
                  <a:pt x="22835908" y="14614981"/>
                </a:lnTo>
                <a:lnTo>
                  <a:pt x="0" y="14614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028700" y="11207570"/>
          <a:ext cx="7581290" cy="4044553"/>
        </p:xfrm>
        <a:graphic>
          <a:graphicData uri="http://schemas.openxmlformats.org/drawingml/2006/table">
            <a:tbl>
              <a:tblPr/>
              <a:tblGrid>
                <a:gridCol w="1074620"/>
                <a:gridCol w="1301334"/>
                <a:gridCol w="1301334"/>
                <a:gridCol w="1301334"/>
                <a:gridCol w="1301334"/>
                <a:gridCol w="1301334"/>
              </a:tblGrid>
              <a:tr h="5584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5218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51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Freeform 4" id="4"/>
          <p:cNvSpPr/>
          <p:nvPr/>
        </p:nvSpPr>
        <p:spPr>
          <a:xfrm flipH="false" flipV="false" rot="915417">
            <a:off x="6564978" y="7254656"/>
            <a:ext cx="4120528" cy="3909350"/>
          </a:xfrm>
          <a:custGeom>
            <a:avLst/>
            <a:gdLst/>
            <a:ahLst/>
            <a:cxnLst/>
            <a:rect r="r" b="b" t="t" l="l"/>
            <a:pathLst>
              <a:path h="3909350" w="4120528">
                <a:moveTo>
                  <a:pt x="0" y="0"/>
                </a:moveTo>
                <a:lnTo>
                  <a:pt x="4120527" y="0"/>
                </a:lnTo>
                <a:lnTo>
                  <a:pt x="4120527" y="3909350"/>
                </a:lnTo>
                <a:lnTo>
                  <a:pt x="0" y="3909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93347" y="14511889"/>
            <a:ext cx="1793653" cy="3776111"/>
          </a:xfrm>
          <a:custGeom>
            <a:avLst/>
            <a:gdLst/>
            <a:ahLst/>
            <a:cxnLst/>
            <a:rect r="r" b="b" t="t" l="l"/>
            <a:pathLst>
              <a:path h="3776111" w="1793653">
                <a:moveTo>
                  <a:pt x="0" y="0"/>
                </a:moveTo>
                <a:lnTo>
                  <a:pt x="1793653" y="0"/>
                </a:lnTo>
                <a:lnTo>
                  <a:pt x="1793653" y="3776111"/>
                </a:lnTo>
                <a:lnTo>
                  <a:pt x="0" y="3776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0" y="15077152"/>
            <a:ext cx="1404746" cy="3210848"/>
          </a:xfrm>
          <a:custGeom>
            <a:avLst/>
            <a:gdLst/>
            <a:ahLst/>
            <a:cxnLst/>
            <a:rect r="r" b="b" t="t" l="l"/>
            <a:pathLst>
              <a:path h="3210848" w="1404746">
                <a:moveTo>
                  <a:pt x="1404746" y="0"/>
                </a:moveTo>
                <a:lnTo>
                  <a:pt x="0" y="0"/>
                </a:lnTo>
                <a:lnTo>
                  <a:pt x="0" y="3210848"/>
                </a:lnTo>
                <a:lnTo>
                  <a:pt x="1404746" y="3210848"/>
                </a:lnTo>
                <a:lnTo>
                  <a:pt x="1404746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16123" y="11121845"/>
            <a:ext cx="880423" cy="515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2848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92649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81136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82960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76244" y="11261794"/>
            <a:ext cx="1008735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85030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781065" y="8652827"/>
            <a:ext cx="472487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483">
                <a:solidFill>
                  <a:srgbClr val="FFFFFF"/>
                </a:solidFill>
                <a:latin typeface="Happy Font TH"/>
                <a:cs typeface="Happy Font TH"/>
              </a:rPr>
              <a:t>"ตารางสอน"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69560" y="-3990382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6"/>
                </a:lnTo>
                <a:lnTo>
                  <a:pt x="0" y="11338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5978" y="7348574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7"/>
                </a:lnTo>
                <a:lnTo>
                  <a:pt x="0" y="11338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333855" y="6092744"/>
            <a:ext cx="5898210" cy="3612654"/>
          </a:xfrm>
          <a:custGeom>
            <a:avLst/>
            <a:gdLst/>
            <a:ahLst/>
            <a:cxnLst/>
            <a:rect r="r" b="b" t="t" l="l"/>
            <a:pathLst>
              <a:path h="3612654" w="5898210">
                <a:moveTo>
                  <a:pt x="0" y="0"/>
                </a:moveTo>
                <a:lnTo>
                  <a:pt x="5898210" y="0"/>
                </a:lnTo>
                <a:lnTo>
                  <a:pt x="5898210" y="3612653"/>
                </a:lnTo>
                <a:lnTo>
                  <a:pt x="0" y="3612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07914" y="6994911"/>
            <a:ext cx="4118452" cy="4763511"/>
          </a:xfrm>
          <a:custGeom>
            <a:avLst/>
            <a:gdLst/>
            <a:ahLst/>
            <a:cxnLst/>
            <a:rect r="r" b="b" t="t" l="l"/>
            <a:pathLst>
              <a:path h="4763511" w="4118452">
                <a:moveTo>
                  <a:pt x="0" y="0"/>
                </a:moveTo>
                <a:lnTo>
                  <a:pt x="4118453" y="0"/>
                </a:lnTo>
                <a:lnTo>
                  <a:pt x="4118453" y="4763512"/>
                </a:lnTo>
                <a:lnTo>
                  <a:pt x="0" y="4763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11207570"/>
          <a:ext cx="7581290" cy="4044553"/>
        </p:xfrm>
        <a:graphic>
          <a:graphicData uri="http://schemas.openxmlformats.org/drawingml/2006/table">
            <a:tbl>
              <a:tblPr/>
              <a:tblGrid>
                <a:gridCol w="1074620"/>
                <a:gridCol w="1301334"/>
                <a:gridCol w="1301334"/>
                <a:gridCol w="1301334"/>
                <a:gridCol w="1301334"/>
                <a:gridCol w="1301334"/>
              </a:tblGrid>
              <a:tr h="5584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5218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51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216123" y="11121845"/>
            <a:ext cx="880423" cy="515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2848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92649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81136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82960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776244" y="11261794"/>
            <a:ext cx="1008735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185030" y="1126179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6529856" y="15425147"/>
            <a:ext cx="3006388" cy="3262383"/>
          </a:xfrm>
          <a:custGeom>
            <a:avLst/>
            <a:gdLst/>
            <a:ahLst/>
            <a:cxnLst/>
            <a:rect r="r" b="b" t="t" l="l"/>
            <a:pathLst>
              <a:path h="3262383" w="3006388">
                <a:moveTo>
                  <a:pt x="0" y="0"/>
                </a:moveTo>
                <a:lnTo>
                  <a:pt x="3006387" y="0"/>
                </a:lnTo>
                <a:lnTo>
                  <a:pt x="3006387" y="3262384"/>
                </a:lnTo>
                <a:lnTo>
                  <a:pt x="0" y="3262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36008" y="15152224"/>
            <a:ext cx="3520048" cy="3135776"/>
          </a:xfrm>
          <a:custGeom>
            <a:avLst/>
            <a:gdLst/>
            <a:ahLst/>
            <a:cxnLst/>
            <a:rect r="r" b="b" t="t" l="l"/>
            <a:pathLst>
              <a:path h="3135776" w="3520048">
                <a:moveTo>
                  <a:pt x="0" y="0"/>
                </a:moveTo>
                <a:lnTo>
                  <a:pt x="3520048" y="0"/>
                </a:lnTo>
                <a:lnTo>
                  <a:pt x="3520048" y="3135776"/>
                </a:lnTo>
                <a:lnTo>
                  <a:pt x="0" y="31357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false" rot="0">
            <a:off x="686714" y="6512495"/>
            <a:ext cx="2648488" cy="3770090"/>
          </a:xfrm>
          <a:custGeom>
            <a:avLst/>
            <a:gdLst/>
            <a:ahLst/>
            <a:cxnLst/>
            <a:rect r="r" b="b" t="t" l="l"/>
            <a:pathLst>
              <a:path h="3770090" w="2648488">
                <a:moveTo>
                  <a:pt x="2648488" y="0"/>
                </a:moveTo>
                <a:lnTo>
                  <a:pt x="0" y="0"/>
                </a:lnTo>
                <a:lnTo>
                  <a:pt x="0" y="3770089"/>
                </a:lnTo>
                <a:lnTo>
                  <a:pt x="2648488" y="3770089"/>
                </a:lnTo>
                <a:lnTo>
                  <a:pt x="264848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501670">
            <a:off x="2042924" y="5371607"/>
            <a:ext cx="1426740" cy="543944"/>
          </a:xfrm>
          <a:custGeom>
            <a:avLst/>
            <a:gdLst/>
            <a:ahLst/>
            <a:cxnLst/>
            <a:rect r="r" b="b" t="t" l="l"/>
            <a:pathLst>
              <a:path h="543944" w="1426740">
                <a:moveTo>
                  <a:pt x="0" y="0"/>
                </a:moveTo>
                <a:lnTo>
                  <a:pt x="1426739" y="0"/>
                </a:lnTo>
                <a:lnTo>
                  <a:pt x="1426739" y="543944"/>
                </a:lnTo>
                <a:lnTo>
                  <a:pt x="0" y="5439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700000">
            <a:off x="5250342" y="16062000"/>
            <a:ext cx="1050730" cy="737422"/>
          </a:xfrm>
          <a:custGeom>
            <a:avLst/>
            <a:gdLst/>
            <a:ahLst/>
            <a:cxnLst/>
            <a:rect r="r" b="b" t="t" l="l"/>
            <a:pathLst>
              <a:path h="737422" w="1050730">
                <a:moveTo>
                  <a:pt x="0" y="0"/>
                </a:moveTo>
                <a:lnTo>
                  <a:pt x="1050730" y="0"/>
                </a:lnTo>
                <a:lnTo>
                  <a:pt x="1050730" y="737422"/>
                </a:lnTo>
                <a:lnTo>
                  <a:pt x="0" y="7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574320">
            <a:off x="923838" y="10478298"/>
            <a:ext cx="647336" cy="642629"/>
          </a:xfrm>
          <a:custGeom>
            <a:avLst/>
            <a:gdLst/>
            <a:ahLst/>
            <a:cxnLst/>
            <a:rect r="r" b="b" t="t" l="l"/>
            <a:pathLst>
              <a:path h="642629" w="647336">
                <a:moveTo>
                  <a:pt x="0" y="0"/>
                </a:moveTo>
                <a:lnTo>
                  <a:pt x="647336" y="0"/>
                </a:lnTo>
                <a:lnTo>
                  <a:pt x="647336" y="642629"/>
                </a:lnTo>
                <a:lnTo>
                  <a:pt x="0" y="64262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9536432">
            <a:off x="3806138" y="9943572"/>
            <a:ext cx="1426740" cy="543944"/>
          </a:xfrm>
          <a:custGeom>
            <a:avLst/>
            <a:gdLst/>
            <a:ahLst/>
            <a:cxnLst/>
            <a:rect r="r" b="b" t="t" l="l"/>
            <a:pathLst>
              <a:path h="543944" w="1426740">
                <a:moveTo>
                  <a:pt x="0" y="0"/>
                </a:moveTo>
                <a:lnTo>
                  <a:pt x="1426740" y="0"/>
                </a:lnTo>
                <a:lnTo>
                  <a:pt x="1426740" y="543944"/>
                </a:lnTo>
                <a:lnTo>
                  <a:pt x="0" y="5439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757273" y="7137786"/>
            <a:ext cx="5275777" cy="1688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1"/>
              </a:lnSpc>
            </a:pPr>
            <a:r>
              <a:rPr lang="en-US" sz="6397">
                <a:solidFill>
                  <a:srgbClr val="7D5239"/>
                </a:solidFill>
                <a:cs typeface="Chouko TH"/>
              </a:rPr>
              <a:t>ตารางสอน</a:t>
            </a:r>
          </a:p>
          <a:p>
            <a:pPr algn="ctr">
              <a:lnSpc>
                <a:spcPts val="8124"/>
              </a:lnSpc>
            </a:pPr>
            <a:r>
              <a:rPr lang="en-US" sz="6397">
                <a:solidFill>
                  <a:srgbClr val="7D5239"/>
                </a:solidFill>
                <a:latin typeface="Chouko TH"/>
                <a:cs typeface="Chouko TH"/>
              </a:rPr>
              <a:t>ภาคเรียนที่ 2/2566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6DE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07007" y="2535040"/>
            <a:ext cx="1076105" cy="562265"/>
          </a:xfrm>
          <a:custGeom>
            <a:avLst/>
            <a:gdLst/>
            <a:ahLst/>
            <a:cxnLst/>
            <a:rect r="r" b="b" t="t" l="l"/>
            <a:pathLst>
              <a:path h="562265" w="1076105">
                <a:moveTo>
                  <a:pt x="0" y="0"/>
                </a:moveTo>
                <a:lnTo>
                  <a:pt x="1076105" y="0"/>
                </a:lnTo>
                <a:lnTo>
                  <a:pt x="1076105" y="562265"/>
                </a:lnTo>
                <a:lnTo>
                  <a:pt x="0" y="562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831911"/>
            <a:ext cx="1714011" cy="895571"/>
          </a:xfrm>
          <a:custGeom>
            <a:avLst/>
            <a:gdLst/>
            <a:ahLst/>
            <a:cxnLst/>
            <a:rect r="r" b="b" t="t" l="l"/>
            <a:pathLst>
              <a:path h="895571" w="1714011">
                <a:moveTo>
                  <a:pt x="0" y="0"/>
                </a:moveTo>
                <a:lnTo>
                  <a:pt x="1714011" y="0"/>
                </a:lnTo>
                <a:lnTo>
                  <a:pt x="1714011" y="895571"/>
                </a:lnTo>
                <a:lnTo>
                  <a:pt x="0" y="895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49347" y="11640848"/>
            <a:ext cx="1714011" cy="895571"/>
          </a:xfrm>
          <a:custGeom>
            <a:avLst/>
            <a:gdLst/>
            <a:ahLst/>
            <a:cxnLst/>
            <a:rect r="r" b="b" t="t" l="l"/>
            <a:pathLst>
              <a:path h="895571" w="1714011">
                <a:moveTo>
                  <a:pt x="0" y="0"/>
                </a:moveTo>
                <a:lnTo>
                  <a:pt x="1714011" y="0"/>
                </a:lnTo>
                <a:lnTo>
                  <a:pt x="1714011" y="895571"/>
                </a:lnTo>
                <a:lnTo>
                  <a:pt x="0" y="895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6767" y="12536419"/>
            <a:ext cx="1714011" cy="895571"/>
          </a:xfrm>
          <a:custGeom>
            <a:avLst/>
            <a:gdLst/>
            <a:ahLst/>
            <a:cxnLst/>
            <a:rect r="r" b="b" t="t" l="l"/>
            <a:pathLst>
              <a:path h="895571" w="1714011">
                <a:moveTo>
                  <a:pt x="0" y="0"/>
                </a:moveTo>
                <a:lnTo>
                  <a:pt x="1714011" y="0"/>
                </a:lnTo>
                <a:lnTo>
                  <a:pt x="1714011" y="895571"/>
                </a:lnTo>
                <a:lnTo>
                  <a:pt x="0" y="895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80817" y="580915"/>
            <a:ext cx="2174778" cy="1136322"/>
          </a:xfrm>
          <a:custGeom>
            <a:avLst/>
            <a:gdLst/>
            <a:ahLst/>
            <a:cxnLst/>
            <a:rect r="r" b="b" t="t" l="l"/>
            <a:pathLst>
              <a:path h="1136322" w="2174778">
                <a:moveTo>
                  <a:pt x="0" y="0"/>
                </a:moveTo>
                <a:lnTo>
                  <a:pt x="2174778" y="0"/>
                </a:lnTo>
                <a:lnTo>
                  <a:pt x="2174778" y="1136321"/>
                </a:lnTo>
                <a:lnTo>
                  <a:pt x="0" y="1136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58300" y="5894809"/>
            <a:ext cx="2174778" cy="1136322"/>
          </a:xfrm>
          <a:custGeom>
            <a:avLst/>
            <a:gdLst/>
            <a:ahLst/>
            <a:cxnLst/>
            <a:rect r="r" b="b" t="t" l="l"/>
            <a:pathLst>
              <a:path h="1136322" w="2174778">
                <a:moveTo>
                  <a:pt x="0" y="0"/>
                </a:moveTo>
                <a:lnTo>
                  <a:pt x="2174778" y="0"/>
                </a:lnTo>
                <a:lnTo>
                  <a:pt x="2174778" y="1136321"/>
                </a:lnTo>
                <a:lnTo>
                  <a:pt x="0" y="1136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900095" y="13431990"/>
            <a:ext cx="1714011" cy="895571"/>
          </a:xfrm>
          <a:custGeom>
            <a:avLst/>
            <a:gdLst/>
            <a:ahLst/>
            <a:cxnLst/>
            <a:rect r="r" b="b" t="t" l="l"/>
            <a:pathLst>
              <a:path h="895571" w="1714011">
                <a:moveTo>
                  <a:pt x="0" y="0"/>
                </a:moveTo>
                <a:lnTo>
                  <a:pt x="1714011" y="0"/>
                </a:lnTo>
                <a:lnTo>
                  <a:pt x="1714011" y="895570"/>
                </a:lnTo>
                <a:lnTo>
                  <a:pt x="0" y="895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8160" y="13612965"/>
            <a:ext cx="8229600" cy="6233922"/>
          </a:xfrm>
          <a:custGeom>
            <a:avLst/>
            <a:gdLst/>
            <a:ahLst/>
            <a:cxnLst/>
            <a:rect r="r" b="b" t="t" l="l"/>
            <a:pathLst>
              <a:path h="6233922" w="8229600">
                <a:moveTo>
                  <a:pt x="0" y="0"/>
                </a:moveTo>
                <a:lnTo>
                  <a:pt x="8229600" y="0"/>
                </a:lnTo>
                <a:lnTo>
                  <a:pt x="8229600" y="6233922"/>
                </a:lnTo>
                <a:lnTo>
                  <a:pt x="0" y="62339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42711" y="7119804"/>
            <a:ext cx="472487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483">
                <a:solidFill>
                  <a:srgbClr val="FFFFFF"/>
                </a:solidFill>
                <a:latin typeface="Happy Font TH"/>
                <a:cs typeface="Happy Font TH"/>
              </a:rPr>
              <a:t>"ตารางสอน"</a:t>
            </a:r>
          </a:p>
        </p:txBody>
      </p:sp>
      <p:graphicFrame>
        <p:nvGraphicFramePr>
          <p:cNvPr name="Table 11" id="11"/>
          <p:cNvGraphicFramePr>
            <a:graphicFrameLocks noGrp="true"/>
          </p:cNvGraphicFramePr>
          <p:nvPr/>
        </p:nvGraphicFramePr>
        <p:xfrm>
          <a:off x="1111742" y="8764680"/>
          <a:ext cx="7581290" cy="4044553"/>
        </p:xfrm>
        <a:graphic>
          <a:graphicData uri="http://schemas.openxmlformats.org/drawingml/2006/table">
            <a:tbl>
              <a:tblPr/>
              <a:tblGrid>
                <a:gridCol w="1074620"/>
                <a:gridCol w="1301334"/>
                <a:gridCol w="1301334"/>
                <a:gridCol w="1301334"/>
                <a:gridCol w="1301334"/>
                <a:gridCol w="1301334"/>
              </a:tblGrid>
              <a:tr h="55842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81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52180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58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518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26"/>
                        </a:lnSpc>
                        <a:defRPr/>
                      </a:pPr>
                      <a:endParaRPr lang="en-US" sz="1100"/>
                    </a:p>
                  </a:txBody>
                  <a:tcPr marL="147151" marR="147151" marT="147151" marB="147151" anchor="ctr">
                    <a:lnL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866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TextBox 12" id="12"/>
          <p:cNvSpPr txBox="true"/>
          <p:nvPr/>
        </p:nvSpPr>
        <p:spPr>
          <a:xfrm rot="0">
            <a:off x="1286841" y="8678955"/>
            <a:ext cx="880423" cy="515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7"/>
              </a:lnSpc>
            </a:pPr>
            <a:r>
              <a:rPr lang="en-US" sz="2848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3367" y="881890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51855" y="881890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353678" y="881890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46963" y="8818904"/>
            <a:ext cx="1008735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255749" y="8818904"/>
            <a:ext cx="880423" cy="375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69"/>
              </a:lnSpc>
            </a:pPr>
            <a:r>
              <a:rPr lang="en-US" sz="2121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996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5978" y="7348574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7"/>
                </a:lnTo>
                <a:lnTo>
                  <a:pt x="0" y="11338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5978" y="-3980857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6"/>
                </a:lnTo>
                <a:lnTo>
                  <a:pt x="0" y="11338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725725" y="5903523"/>
            <a:ext cx="2928734" cy="3174779"/>
          </a:xfrm>
          <a:custGeom>
            <a:avLst/>
            <a:gdLst/>
            <a:ahLst/>
            <a:cxnLst/>
            <a:rect r="r" b="b" t="t" l="l"/>
            <a:pathLst>
              <a:path h="3174779" w="2928734">
                <a:moveTo>
                  <a:pt x="0" y="0"/>
                </a:moveTo>
                <a:lnTo>
                  <a:pt x="2928734" y="0"/>
                </a:lnTo>
                <a:lnTo>
                  <a:pt x="2928734" y="3174779"/>
                </a:lnTo>
                <a:lnTo>
                  <a:pt x="0" y="3174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998741" y="8805972"/>
          <a:ext cx="7682108" cy="4098338"/>
        </p:xfrm>
        <a:graphic>
          <a:graphicData uri="http://schemas.openxmlformats.org/drawingml/2006/table">
            <a:tbl>
              <a:tblPr/>
              <a:tblGrid>
                <a:gridCol w="1088911"/>
                <a:gridCol w="1318639"/>
                <a:gridCol w="1318639"/>
                <a:gridCol w="1318639"/>
                <a:gridCol w="1318639"/>
                <a:gridCol w="1318639"/>
              </a:tblGrid>
              <a:tr h="5658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92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52874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5024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5024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5024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5024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5024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916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36"/>
                        </a:lnSpc>
                        <a:defRPr/>
                      </a:pPr>
                      <a:endParaRPr lang="en-US" sz="1100"/>
                    </a:p>
                  </a:txBody>
                  <a:tcPr marL="148127" marR="148127" marT="148127" marB="148127" anchor="ctr">
                    <a:lnL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971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5456567" y="14649883"/>
            <a:ext cx="4114800" cy="4037647"/>
          </a:xfrm>
          <a:custGeom>
            <a:avLst/>
            <a:gdLst/>
            <a:ahLst/>
            <a:cxnLst/>
            <a:rect r="r" b="b" t="t" l="l"/>
            <a:pathLst>
              <a:path h="4037647" w="4114800">
                <a:moveTo>
                  <a:pt x="0" y="0"/>
                </a:moveTo>
                <a:lnTo>
                  <a:pt x="4114800" y="0"/>
                </a:lnTo>
                <a:lnTo>
                  <a:pt x="4114800" y="4037648"/>
                </a:lnTo>
                <a:lnTo>
                  <a:pt x="0" y="4037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624" y="13765249"/>
            <a:ext cx="2815413" cy="4522751"/>
          </a:xfrm>
          <a:custGeom>
            <a:avLst/>
            <a:gdLst/>
            <a:ahLst/>
            <a:cxnLst/>
            <a:rect r="r" b="b" t="t" l="l"/>
            <a:pathLst>
              <a:path h="4522751" w="2815413">
                <a:moveTo>
                  <a:pt x="0" y="0"/>
                </a:moveTo>
                <a:lnTo>
                  <a:pt x="2815412" y="0"/>
                </a:lnTo>
                <a:lnTo>
                  <a:pt x="2815412" y="4522751"/>
                </a:lnTo>
                <a:lnTo>
                  <a:pt x="0" y="45227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371107" y="4768053"/>
            <a:ext cx="3823378" cy="3694339"/>
          </a:xfrm>
          <a:custGeom>
            <a:avLst/>
            <a:gdLst/>
            <a:ahLst/>
            <a:cxnLst/>
            <a:rect r="r" b="b" t="t" l="l"/>
            <a:pathLst>
              <a:path h="3694339" w="3823378">
                <a:moveTo>
                  <a:pt x="3823378" y="0"/>
                </a:moveTo>
                <a:lnTo>
                  <a:pt x="0" y="0"/>
                </a:lnTo>
                <a:lnTo>
                  <a:pt x="0" y="3694339"/>
                </a:lnTo>
                <a:lnTo>
                  <a:pt x="3823378" y="3694339"/>
                </a:lnTo>
                <a:lnTo>
                  <a:pt x="38233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190655">
            <a:off x="3956689" y="13910764"/>
            <a:ext cx="1294224" cy="1438027"/>
          </a:xfrm>
          <a:custGeom>
            <a:avLst/>
            <a:gdLst/>
            <a:ahLst/>
            <a:cxnLst/>
            <a:rect r="r" b="b" t="t" l="l"/>
            <a:pathLst>
              <a:path h="1438027" w="1294224">
                <a:moveTo>
                  <a:pt x="0" y="0"/>
                </a:moveTo>
                <a:lnTo>
                  <a:pt x="1294224" y="0"/>
                </a:lnTo>
                <a:lnTo>
                  <a:pt x="1294224" y="1438027"/>
                </a:lnTo>
                <a:lnTo>
                  <a:pt x="0" y="14380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961167">
            <a:off x="3638557" y="17074178"/>
            <a:ext cx="1737989" cy="805993"/>
          </a:xfrm>
          <a:custGeom>
            <a:avLst/>
            <a:gdLst/>
            <a:ahLst/>
            <a:cxnLst/>
            <a:rect r="r" b="b" t="t" l="l"/>
            <a:pathLst>
              <a:path h="805993" w="1737989">
                <a:moveTo>
                  <a:pt x="0" y="0"/>
                </a:moveTo>
                <a:lnTo>
                  <a:pt x="1737989" y="0"/>
                </a:lnTo>
                <a:lnTo>
                  <a:pt x="1737989" y="805993"/>
                </a:lnTo>
                <a:lnTo>
                  <a:pt x="0" y="80599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1768" y="2835303"/>
            <a:ext cx="1716437" cy="1589850"/>
          </a:xfrm>
          <a:custGeom>
            <a:avLst/>
            <a:gdLst/>
            <a:ahLst/>
            <a:cxnLst/>
            <a:rect r="r" b="b" t="t" l="l"/>
            <a:pathLst>
              <a:path h="1589850" w="1716437">
                <a:moveTo>
                  <a:pt x="0" y="0"/>
                </a:moveTo>
                <a:lnTo>
                  <a:pt x="1716437" y="0"/>
                </a:lnTo>
                <a:lnTo>
                  <a:pt x="1716437" y="1589850"/>
                </a:lnTo>
                <a:lnTo>
                  <a:pt x="0" y="15898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603801" y="5499621"/>
            <a:ext cx="1401904" cy="1579610"/>
          </a:xfrm>
          <a:custGeom>
            <a:avLst/>
            <a:gdLst/>
            <a:ahLst/>
            <a:cxnLst/>
            <a:rect r="r" b="b" t="t" l="l"/>
            <a:pathLst>
              <a:path h="1579610" w="1401904">
                <a:moveTo>
                  <a:pt x="0" y="0"/>
                </a:moveTo>
                <a:lnTo>
                  <a:pt x="1401904" y="0"/>
                </a:lnTo>
                <a:lnTo>
                  <a:pt x="1401904" y="1579610"/>
                </a:lnTo>
                <a:lnTo>
                  <a:pt x="0" y="157961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52148" y="4001294"/>
            <a:ext cx="1781073" cy="1498328"/>
          </a:xfrm>
          <a:custGeom>
            <a:avLst/>
            <a:gdLst/>
            <a:ahLst/>
            <a:cxnLst/>
            <a:rect r="r" b="b" t="t" l="l"/>
            <a:pathLst>
              <a:path h="1498328" w="1781073">
                <a:moveTo>
                  <a:pt x="0" y="0"/>
                </a:moveTo>
                <a:lnTo>
                  <a:pt x="1781073" y="0"/>
                </a:lnTo>
                <a:lnTo>
                  <a:pt x="1781073" y="1498327"/>
                </a:lnTo>
                <a:lnTo>
                  <a:pt x="0" y="14983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75001" y="8720247"/>
            <a:ext cx="886258" cy="5182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4"/>
              </a:lnSpc>
            </a:pPr>
            <a:r>
              <a:rPr lang="en-US" sz="2867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59986" y="8860934"/>
            <a:ext cx="886258" cy="3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58338" y="8860934"/>
            <a:ext cx="886258" cy="3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68789" y="8860934"/>
            <a:ext cx="886258" cy="3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71970" y="8860934"/>
            <a:ext cx="1015421" cy="3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190092" y="8860934"/>
            <a:ext cx="886258" cy="377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9"/>
              </a:lnSpc>
            </a:pPr>
            <a:r>
              <a:rPr lang="en-US" sz="2135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781065" y="7262849"/>
            <a:ext cx="472487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483">
                <a:solidFill>
                  <a:srgbClr val="FFFFFF"/>
                </a:solidFill>
                <a:latin typeface="Happy Font TH"/>
                <a:cs typeface="Happy Font TH"/>
              </a:rPr>
              <a:t>"ตารางสอน"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BE4C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5978" y="7348574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7"/>
                </a:lnTo>
                <a:lnTo>
                  <a:pt x="0" y="113389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4507077"/>
            <a:ext cx="10539158" cy="3780923"/>
          </a:xfrm>
          <a:custGeom>
            <a:avLst/>
            <a:gdLst/>
            <a:ahLst/>
            <a:cxnLst/>
            <a:rect r="r" b="b" t="t" l="l"/>
            <a:pathLst>
              <a:path h="3780923" w="10539158">
                <a:moveTo>
                  <a:pt x="0" y="0"/>
                </a:moveTo>
                <a:lnTo>
                  <a:pt x="10539158" y="0"/>
                </a:lnTo>
                <a:lnTo>
                  <a:pt x="10539158" y="3780923"/>
                </a:lnTo>
                <a:lnTo>
                  <a:pt x="0" y="3780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013869" y="9613531"/>
          <a:ext cx="7404209" cy="3950117"/>
        </p:xfrm>
        <a:graphic>
          <a:graphicData uri="http://schemas.openxmlformats.org/drawingml/2006/table">
            <a:tbl>
              <a:tblPr/>
              <a:tblGrid>
                <a:gridCol w="1049520"/>
                <a:gridCol w="1270938"/>
                <a:gridCol w="1270938"/>
                <a:gridCol w="1270938"/>
                <a:gridCol w="1270938"/>
                <a:gridCol w="1270938"/>
              </a:tblGrid>
              <a:tr h="5454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60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50961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42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42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42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42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8424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7385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508"/>
                        </a:lnSpc>
                        <a:defRPr/>
                      </a:pPr>
                      <a:endParaRPr lang="en-US" sz="1100"/>
                    </a:p>
                  </a:txBody>
                  <a:tcPr marL="145423" marR="145423" marT="145423" marB="145423" anchor="ctr">
                    <a:lnL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682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Freeform 5" id="5"/>
          <p:cNvSpPr/>
          <p:nvPr/>
        </p:nvSpPr>
        <p:spPr>
          <a:xfrm flipH="false" flipV="false" rot="0">
            <a:off x="-525978" y="-3971332"/>
            <a:ext cx="11338957" cy="11338957"/>
          </a:xfrm>
          <a:custGeom>
            <a:avLst/>
            <a:gdLst/>
            <a:ahLst/>
            <a:cxnLst/>
            <a:rect r="r" b="b" t="t" l="l"/>
            <a:pathLst>
              <a:path h="11338957" w="11338957">
                <a:moveTo>
                  <a:pt x="0" y="0"/>
                </a:moveTo>
                <a:lnTo>
                  <a:pt x="11338956" y="0"/>
                </a:lnTo>
                <a:lnTo>
                  <a:pt x="11338956" y="11338956"/>
                </a:lnTo>
                <a:lnTo>
                  <a:pt x="0" y="113389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-19050"/>
            <a:ext cx="10287000" cy="1105852"/>
          </a:xfrm>
          <a:custGeom>
            <a:avLst/>
            <a:gdLst/>
            <a:ahLst/>
            <a:cxnLst/>
            <a:rect r="r" b="b" t="t" l="l"/>
            <a:pathLst>
              <a:path h="1105852" w="10287000">
                <a:moveTo>
                  <a:pt x="0" y="0"/>
                </a:moveTo>
                <a:lnTo>
                  <a:pt x="10287000" y="0"/>
                </a:lnTo>
                <a:lnTo>
                  <a:pt x="10287000" y="1105852"/>
                </a:lnTo>
                <a:lnTo>
                  <a:pt x="0" y="11058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86912" y="9527806"/>
            <a:ext cx="870080" cy="51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n-US" sz="2814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48442" y="9666447"/>
            <a:ext cx="870080" cy="3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19443" y="9666447"/>
            <a:ext cx="870080" cy="3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205973" y="9666447"/>
            <a:ext cx="870080" cy="3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81714" y="9666447"/>
            <a:ext cx="996885" cy="3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73950" y="9666447"/>
            <a:ext cx="870080" cy="371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4"/>
              </a:lnSpc>
            </a:pPr>
            <a:r>
              <a:rPr lang="en-US" sz="2096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3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170558" y="9718837"/>
          <a:ext cx="7125444" cy="3753038"/>
        </p:xfrm>
        <a:graphic>
          <a:graphicData uri="http://schemas.openxmlformats.org/drawingml/2006/table">
            <a:tbl>
              <a:tblPr/>
              <a:tblGrid>
                <a:gridCol w="1010006"/>
                <a:gridCol w="1223088"/>
                <a:gridCol w="1223088"/>
                <a:gridCol w="1223088"/>
                <a:gridCol w="1223088"/>
                <a:gridCol w="1223088"/>
              </a:tblGrid>
              <a:tr h="5252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726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4872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5675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80"/>
                        </a:lnSpc>
                        <a:defRPr/>
                      </a:pPr>
                      <a:endParaRPr lang="en-US" sz="1100"/>
                    </a:p>
                  </a:txBody>
                  <a:tcPr marL="142659" marR="142659" marT="142659" marB="142659" anchor="ctr">
                    <a:lnL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39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340311" y="9642637"/>
            <a:ext cx="853544" cy="49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65"/>
              </a:lnSpc>
            </a:pPr>
            <a:r>
              <a:rPr lang="en-US" sz="2761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77865" y="9779185"/>
            <a:ext cx="853544" cy="35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056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020909" y="9779185"/>
            <a:ext cx="853544" cy="35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056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82988" y="9779185"/>
            <a:ext cx="853544" cy="35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056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730683" y="9779185"/>
            <a:ext cx="977939" cy="35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056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96459" y="9779185"/>
            <a:ext cx="853544" cy="3562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056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1065" y="8209280"/>
            <a:ext cx="4724870" cy="93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483">
                <a:solidFill>
                  <a:srgbClr val="EFCB5D"/>
                </a:solidFill>
                <a:latin typeface="Bara TH"/>
                <a:cs typeface="Bara TH"/>
              </a:rPr>
              <a:t>"ตารางสอน"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8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aphicFrame>
        <p:nvGraphicFramePr>
          <p:cNvPr name="Table 3" id="3"/>
          <p:cNvGraphicFramePr>
            <a:graphicFrameLocks noGrp="true"/>
          </p:cNvGraphicFramePr>
          <p:nvPr/>
        </p:nvGraphicFramePr>
        <p:xfrm>
          <a:off x="1177063" y="9543328"/>
          <a:ext cx="6855173" cy="3657176"/>
        </p:xfrm>
        <a:graphic>
          <a:graphicData uri="http://schemas.openxmlformats.org/drawingml/2006/table">
            <a:tbl>
              <a:tblPr/>
              <a:tblGrid>
                <a:gridCol w="971696"/>
                <a:gridCol w="1176696"/>
                <a:gridCol w="1176696"/>
                <a:gridCol w="1176696"/>
                <a:gridCol w="1176696"/>
                <a:gridCol w="1176696"/>
              </a:tblGrid>
              <a:tr h="5049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D3C5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D7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FA6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080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93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F1F4">
                        <a:alpha val="86667"/>
                      </a:srgbClr>
                    </a:solidFill>
                  </a:tcPr>
                </a:tc>
              </a:tr>
              <a:tr h="47182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483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483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483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483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483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  <a:tr h="43871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451"/>
                        </a:lnSpc>
                        <a:defRPr/>
                      </a:pPr>
                      <a:endParaRPr lang="en-US" sz="1100"/>
                    </a:p>
                  </a:txBody>
                  <a:tcPr marL="139927" marR="139927" marT="139927" marB="139927" anchor="ctr">
                    <a:lnL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7113">
                      <a:solidFill>
                        <a:srgbClr val="4B3E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8666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name="TextBox 4" id="4"/>
          <p:cNvSpPr txBox="true"/>
          <p:nvPr/>
        </p:nvSpPr>
        <p:spPr>
          <a:xfrm rot="0">
            <a:off x="1343566" y="9467128"/>
            <a:ext cx="837200" cy="484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91"/>
              </a:lnSpc>
            </a:pPr>
            <a:r>
              <a:rPr lang="en-US" sz="2708">
                <a:solidFill>
                  <a:srgbClr val="000000"/>
                </a:solidFill>
                <a:cs typeface="Bara TH"/>
              </a:rPr>
              <a:t>เวลา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57423" y="9592084"/>
            <a:ext cx="837200" cy="35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7">
                <a:solidFill>
                  <a:srgbClr val="000000"/>
                </a:solidFill>
                <a:cs typeface="Bara TH"/>
              </a:rPr>
              <a:t>จันทร์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72835" y="9592084"/>
            <a:ext cx="837200" cy="35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7">
                <a:solidFill>
                  <a:srgbClr val="000000"/>
                </a:solidFill>
                <a:cs typeface="Bara TH"/>
              </a:rPr>
              <a:t>อังคาร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10747" y="9592084"/>
            <a:ext cx="837200" cy="35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7">
                <a:solidFill>
                  <a:srgbClr val="000000"/>
                </a:solidFill>
                <a:cs typeface="Bara TH"/>
              </a:rPr>
              <a:t>พุธ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30720" y="9592084"/>
            <a:ext cx="959213" cy="35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7">
                <a:solidFill>
                  <a:srgbClr val="000000"/>
                </a:solidFill>
                <a:cs typeface="Bara TH"/>
              </a:rPr>
              <a:t>พฤหัสบดี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70343" y="9592084"/>
            <a:ext cx="837200" cy="359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3"/>
              </a:lnSpc>
            </a:pPr>
            <a:r>
              <a:rPr lang="en-US" sz="2017">
                <a:solidFill>
                  <a:srgbClr val="000000"/>
                </a:solidFill>
                <a:cs typeface="Bara TH"/>
              </a:rPr>
              <a:t>ศุกร์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781065" y="8209280"/>
            <a:ext cx="4724870" cy="93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spc="483">
                <a:solidFill>
                  <a:srgbClr val="FFB080"/>
                </a:solidFill>
                <a:latin typeface="Bara TH"/>
                <a:cs typeface="Bara TH"/>
              </a:rPr>
              <a:t>"ตารางสอน"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DAFyy3FMTk0</dc:identifier>
  <dcterms:modified xsi:type="dcterms:W3CDTF">2011-08-01T06:04:30Z</dcterms:modified>
  <cp:revision>1</cp:revision>
  <dc:title>สำเนาของ Phone Wallpaper</dc:title>
</cp:coreProperties>
</file>