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0693400" cy="75565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3" autoAdjust="0"/>
  </p:normalViewPr>
  <p:slideViewPr>
    <p:cSldViewPr>
      <p:cViewPr>
        <p:scale>
          <a:sx n="63" d="100"/>
          <a:sy n="63" d="100"/>
        </p:scale>
        <p:origin x="2736" y="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03664"/>
            <a:ext cx="10692000" cy="10692000"/>
          </a:xfrm>
          <a:custGeom>
            <a:avLst/>
            <a:gdLst/>
            <a:ahLst/>
            <a:cxnLst/>
            <a:rect l="l" t="t" r="r" b="b"/>
            <a:pathLst>
              <a:path w="10692000" h="10692000">
                <a:moveTo>
                  <a:pt x="0" y="0"/>
                </a:moveTo>
                <a:lnTo>
                  <a:pt x="10692000" y="0"/>
                </a:lnTo>
                <a:lnTo>
                  <a:pt x="10692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81034" y="-2069662"/>
            <a:ext cx="9180000" cy="4211325"/>
          </a:xfrm>
          <a:custGeom>
            <a:avLst/>
            <a:gdLst/>
            <a:ahLst/>
            <a:cxnLst/>
            <a:rect l="l" t="t" r="r" b="b"/>
            <a:pathLst>
              <a:path w="9180000" h="4211325">
                <a:moveTo>
                  <a:pt x="0" y="0"/>
                </a:moveTo>
                <a:lnTo>
                  <a:pt x="9180000" y="0"/>
                </a:lnTo>
                <a:lnTo>
                  <a:pt x="9180000" y="4211324"/>
                </a:lnTo>
                <a:lnTo>
                  <a:pt x="0" y="421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1347884" y="7320891"/>
            <a:ext cx="7996232" cy="19050"/>
          </a:xfrm>
          <a:prstGeom prst="line">
            <a:avLst/>
          </a:prstGeom>
          <a:ln w="38100" cap="flat">
            <a:solidFill>
              <a:srgbClr val="0425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32950" y="756000"/>
            <a:ext cx="0" cy="5101067"/>
          </a:xfrm>
          <a:prstGeom prst="line">
            <a:avLst/>
          </a:prstGeom>
          <a:ln w="38100" cap="flat">
            <a:solidFill>
              <a:srgbClr val="0425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-663459" y="4099239"/>
            <a:ext cx="4241231" cy="4087486"/>
          </a:xfrm>
          <a:custGeom>
            <a:avLst/>
            <a:gdLst/>
            <a:ahLst/>
            <a:cxnLst/>
            <a:rect l="l" t="t" r="r" b="b"/>
            <a:pathLst>
              <a:path w="4241231" h="4087486">
                <a:moveTo>
                  <a:pt x="0" y="0"/>
                </a:moveTo>
                <a:lnTo>
                  <a:pt x="4241231" y="0"/>
                </a:lnTo>
                <a:lnTo>
                  <a:pt x="4241231" y="4087486"/>
                </a:lnTo>
                <a:lnTo>
                  <a:pt x="0" y="4087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302000" y="-2029428"/>
            <a:ext cx="9180000" cy="4211325"/>
          </a:xfrm>
          <a:custGeom>
            <a:avLst/>
            <a:gdLst/>
            <a:ahLst/>
            <a:cxnLst/>
            <a:rect l="l" t="t" r="r" b="b"/>
            <a:pathLst>
              <a:path w="9180000" h="4211325">
                <a:moveTo>
                  <a:pt x="9180000" y="0"/>
                </a:moveTo>
                <a:lnTo>
                  <a:pt x="0" y="0"/>
                </a:lnTo>
                <a:lnTo>
                  <a:pt x="0" y="4211325"/>
                </a:lnTo>
                <a:lnTo>
                  <a:pt x="9180000" y="4211325"/>
                </a:lnTo>
                <a:lnTo>
                  <a:pt x="91800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1508288" y="203284"/>
            <a:ext cx="7996232" cy="19050"/>
          </a:xfrm>
          <a:prstGeom prst="line">
            <a:avLst/>
          </a:prstGeom>
          <a:ln w="38100" cap="flat">
            <a:solidFill>
              <a:srgbClr val="0425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5400000">
            <a:off x="230186" y="-909875"/>
            <a:ext cx="2165940" cy="3024000"/>
          </a:xfrm>
          <a:custGeom>
            <a:avLst/>
            <a:gdLst/>
            <a:ahLst/>
            <a:cxnLst/>
            <a:rect l="l" t="t" r="r" b="b"/>
            <a:pathLst>
              <a:path w="2165940" h="3024000">
                <a:moveTo>
                  <a:pt x="0" y="0"/>
                </a:moveTo>
                <a:lnTo>
                  <a:pt x="2165940" y="0"/>
                </a:lnTo>
                <a:lnTo>
                  <a:pt x="21659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0462084" y="851845"/>
            <a:ext cx="0" cy="5101067"/>
          </a:xfrm>
          <a:prstGeom prst="line">
            <a:avLst/>
          </a:prstGeom>
          <a:ln w="38100" cap="flat">
            <a:solidFill>
              <a:srgbClr val="0425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 rot="5400000" flipV="1">
            <a:off x="8421595" y="-909875"/>
            <a:ext cx="2165940" cy="3024000"/>
          </a:xfrm>
          <a:custGeom>
            <a:avLst/>
            <a:gdLst/>
            <a:ahLst/>
            <a:cxnLst/>
            <a:rect l="l" t="t" r="r" b="b"/>
            <a:pathLst>
              <a:path w="2165940" h="3024000">
                <a:moveTo>
                  <a:pt x="0" y="3024000"/>
                </a:moveTo>
                <a:lnTo>
                  <a:pt x="2165940" y="3024000"/>
                </a:lnTo>
                <a:lnTo>
                  <a:pt x="2165940" y="0"/>
                </a:lnTo>
                <a:lnTo>
                  <a:pt x="0" y="0"/>
                </a:lnTo>
                <a:lnTo>
                  <a:pt x="0" y="30240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085360" y="4099239"/>
            <a:ext cx="4241231" cy="4087486"/>
          </a:xfrm>
          <a:custGeom>
            <a:avLst/>
            <a:gdLst/>
            <a:ahLst/>
            <a:cxnLst/>
            <a:rect l="l" t="t" r="r" b="b"/>
            <a:pathLst>
              <a:path w="4241231" h="4087486">
                <a:moveTo>
                  <a:pt x="4241231" y="0"/>
                </a:moveTo>
                <a:lnTo>
                  <a:pt x="0" y="0"/>
                </a:lnTo>
                <a:lnTo>
                  <a:pt x="0" y="4087486"/>
                </a:lnTo>
                <a:lnTo>
                  <a:pt x="4241231" y="4087486"/>
                </a:lnTo>
                <a:lnTo>
                  <a:pt x="42412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46966" y="349696"/>
            <a:ext cx="798067" cy="1148298"/>
          </a:xfrm>
          <a:custGeom>
            <a:avLst/>
            <a:gdLst/>
            <a:ahLst/>
            <a:cxnLst/>
            <a:rect l="l" t="t" r="r" b="b"/>
            <a:pathLst>
              <a:path w="798067" h="1148298">
                <a:moveTo>
                  <a:pt x="0" y="0"/>
                </a:moveTo>
                <a:lnTo>
                  <a:pt x="798068" y="0"/>
                </a:lnTo>
                <a:lnTo>
                  <a:pt x="798068" y="1148299"/>
                </a:lnTo>
                <a:lnTo>
                  <a:pt x="0" y="1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95324" y="313696"/>
            <a:ext cx="1501352" cy="1758538"/>
          </a:xfrm>
          <a:custGeom>
            <a:avLst/>
            <a:gdLst/>
            <a:ahLst/>
            <a:cxnLst/>
            <a:rect l="l" t="t" r="r" b="b"/>
            <a:pathLst>
              <a:path w="1501352" h="1758538">
                <a:moveTo>
                  <a:pt x="0" y="0"/>
                </a:moveTo>
                <a:lnTo>
                  <a:pt x="1501352" y="0"/>
                </a:lnTo>
                <a:lnTo>
                  <a:pt x="1501352" y="1758538"/>
                </a:lnTo>
                <a:lnTo>
                  <a:pt x="0" y="1758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รูปแบบอิสระ 14">
            <a:extLst>
              <a:ext uri="{FF2B5EF4-FFF2-40B4-BE49-F238E27FC236}">
                <a16:creationId xmlns:a16="http://schemas.microsoft.com/office/drawing/2014/main" id="{A0E717A2-BE65-629D-F948-68ECA016D8FB}"/>
              </a:ext>
            </a:extLst>
          </p:cNvPr>
          <p:cNvSpPr/>
          <p:nvPr/>
        </p:nvSpPr>
        <p:spPr>
          <a:xfrm>
            <a:off x="0" y="0"/>
            <a:ext cx="10754045" cy="6555853"/>
          </a:xfrm>
          <a:custGeom>
            <a:avLst/>
            <a:gdLst>
              <a:gd name="connsiteX0" fmla="*/ 0 w 10754045"/>
              <a:gd name="connsiteY0" fmla="*/ 0 h 6555853"/>
              <a:gd name="connsiteX1" fmla="*/ 10754045 w 10754045"/>
              <a:gd name="connsiteY1" fmla="*/ 0 h 6555853"/>
              <a:gd name="connsiteX2" fmla="*/ 10754045 w 10754045"/>
              <a:gd name="connsiteY2" fmla="*/ 6555853 h 6555853"/>
              <a:gd name="connsiteX3" fmla="*/ 0 w 10754045"/>
              <a:gd name="connsiteY3" fmla="*/ 6555853 h 655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4045" h="6555853">
                <a:moveTo>
                  <a:pt x="0" y="0"/>
                </a:moveTo>
                <a:lnTo>
                  <a:pt x="10754045" y="0"/>
                </a:lnTo>
                <a:lnTo>
                  <a:pt x="10754045" y="6555853"/>
                </a:lnTo>
                <a:lnTo>
                  <a:pt x="0" y="655585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รูปแบบอิสระ 17">
            <a:extLst>
              <a:ext uri="{FF2B5EF4-FFF2-40B4-BE49-F238E27FC236}">
                <a16:creationId xmlns:a16="http://schemas.microsoft.com/office/drawing/2014/main" id="{2770B439-9BFF-C855-A5B7-27ADD3042FF8}"/>
              </a:ext>
            </a:extLst>
          </p:cNvPr>
          <p:cNvSpPr/>
          <p:nvPr/>
        </p:nvSpPr>
        <p:spPr>
          <a:xfrm>
            <a:off x="7730045" y="4840728"/>
            <a:ext cx="3024000" cy="2715772"/>
          </a:xfrm>
          <a:custGeom>
            <a:avLst/>
            <a:gdLst>
              <a:gd name="connsiteX0" fmla="*/ 0 w 3024000"/>
              <a:gd name="connsiteY0" fmla="*/ 0 h 2715772"/>
              <a:gd name="connsiteX1" fmla="*/ 3024000 w 3024000"/>
              <a:gd name="connsiteY1" fmla="*/ 0 h 2715772"/>
              <a:gd name="connsiteX2" fmla="*/ 3024000 w 3024000"/>
              <a:gd name="connsiteY2" fmla="*/ 2715772 h 2715772"/>
              <a:gd name="connsiteX3" fmla="*/ 0 w 3024000"/>
              <a:gd name="connsiteY3" fmla="*/ 2715772 h 27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000" h="2715772">
                <a:moveTo>
                  <a:pt x="0" y="0"/>
                </a:moveTo>
                <a:lnTo>
                  <a:pt x="3024000" y="0"/>
                </a:lnTo>
                <a:lnTo>
                  <a:pt x="3024000" y="2715772"/>
                </a:lnTo>
                <a:lnTo>
                  <a:pt x="0" y="27157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55433" y="6352728"/>
            <a:ext cx="2177342" cy="2213308"/>
          </a:xfrm>
          <a:custGeom>
            <a:avLst/>
            <a:gdLst/>
            <a:ahLst/>
            <a:cxnLst/>
            <a:rect l="l" t="t" r="r" b="b"/>
            <a:pathLst>
              <a:path w="2177342" h="2213308">
                <a:moveTo>
                  <a:pt x="0" y="0"/>
                </a:moveTo>
                <a:lnTo>
                  <a:pt x="2177342" y="0"/>
                </a:lnTo>
                <a:lnTo>
                  <a:pt x="2177342" y="2213308"/>
                </a:lnTo>
                <a:lnTo>
                  <a:pt x="0" y="221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62045" y="4840728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125406" y="6258443"/>
            <a:ext cx="2177342" cy="2213308"/>
          </a:xfrm>
          <a:custGeom>
            <a:avLst/>
            <a:gdLst/>
            <a:ahLst/>
            <a:cxnLst/>
            <a:rect l="l" t="t" r="r" b="b"/>
            <a:pathLst>
              <a:path w="2177342" h="2213308">
                <a:moveTo>
                  <a:pt x="2177342" y="0"/>
                </a:moveTo>
                <a:lnTo>
                  <a:pt x="0" y="0"/>
                </a:lnTo>
                <a:lnTo>
                  <a:pt x="0" y="2213309"/>
                </a:lnTo>
                <a:lnTo>
                  <a:pt x="2177342" y="2213309"/>
                </a:lnTo>
                <a:lnTo>
                  <a:pt x="21773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07368" y="6555853"/>
            <a:ext cx="1295786" cy="1308875"/>
          </a:xfrm>
          <a:custGeom>
            <a:avLst/>
            <a:gdLst/>
            <a:ahLst/>
            <a:cxnLst/>
            <a:rect l="l" t="t" r="r" b="b"/>
            <a:pathLst>
              <a:path w="1295786" h="1308875">
                <a:moveTo>
                  <a:pt x="0" y="0"/>
                </a:moveTo>
                <a:lnTo>
                  <a:pt x="1295786" y="0"/>
                </a:lnTo>
                <a:lnTo>
                  <a:pt x="1295786" y="1308875"/>
                </a:lnTo>
                <a:lnTo>
                  <a:pt x="0" y="1308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5568896" y="6804000"/>
            <a:ext cx="1295786" cy="1308875"/>
          </a:xfrm>
          <a:custGeom>
            <a:avLst/>
            <a:gdLst/>
            <a:ahLst/>
            <a:cxnLst/>
            <a:rect l="l" t="t" r="r" b="b"/>
            <a:pathLst>
              <a:path w="1295786" h="1308875">
                <a:moveTo>
                  <a:pt x="0" y="1308875"/>
                </a:moveTo>
                <a:lnTo>
                  <a:pt x="1295786" y="1308875"/>
                </a:lnTo>
                <a:lnTo>
                  <a:pt x="1295786" y="0"/>
                </a:lnTo>
                <a:lnTo>
                  <a:pt x="0" y="0"/>
                </a:lnTo>
                <a:lnTo>
                  <a:pt x="0" y="130887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34755" y="6811770"/>
            <a:ext cx="1088671" cy="1106654"/>
          </a:xfrm>
          <a:custGeom>
            <a:avLst/>
            <a:gdLst/>
            <a:ahLst/>
            <a:cxnLst/>
            <a:rect l="l" t="t" r="r" b="b"/>
            <a:pathLst>
              <a:path w="1088671" h="1106654">
                <a:moveTo>
                  <a:pt x="0" y="0"/>
                </a:moveTo>
                <a:lnTo>
                  <a:pt x="1088671" y="0"/>
                </a:lnTo>
                <a:lnTo>
                  <a:pt x="1088671" y="1106655"/>
                </a:lnTo>
                <a:lnTo>
                  <a:pt x="0" y="1106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51293" y="207761"/>
            <a:ext cx="1855594" cy="1855594"/>
          </a:xfrm>
          <a:custGeom>
            <a:avLst/>
            <a:gdLst/>
            <a:ahLst/>
            <a:cxnLst/>
            <a:rect l="l" t="t" r="r" b="b"/>
            <a:pathLst>
              <a:path w="1855594" h="1855594">
                <a:moveTo>
                  <a:pt x="0" y="0"/>
                </a:moveTo>
                <a:lnTo>
                  <a:pt x="1855594" y="0"/>
                </a:lnTo>
                <a:lnTo>
                  <a:pt x="1855594" y="1855594"/>
                </a:lnTo>
                <a:lnTo>
                  <a:pt x="0" y="1855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39702" y="647229"/>
            <a:ext cx="678777" cy="976657"/>
          </a:xfrm>
          <a:custGeom>
            <a:avLst/>
            <a:gdLst/>
            <a:ahLst/>
            <a:cxnLst/>
            <a:rect l="l" t="t" r="r" b="b"/>
            <a:pathLst>
              <a:path w="678777" h="976657">
                <a:moveTo>
                  <a:pt x="0" y="0"/>
                </a:moveTo>
                <a:lnTo>
                  <a:pt x="678777" y="0"/>
                </a:lnTo>
                <a:lnTo>
                  <a:pt x="678777" y="976657"/>
                </a:lnTo>
                <a:lnTo>
                  <a:pt x="0" y="9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3926" y="-1332046"/>
            <a:ext cx="10855926" cy="3202498"/>
          </a:xfrm>
          <a:custGeom>
            <a:avLst/>
            <a:gdLst/>
            <a:ahLst/>
            <a:cxnLst/>
            <a:rect l="l" t="t" r="r" b="b"/>
            <a:pathLst>
              <a:path w="10855926" h="3202498">
                <a:moveTo>
                  <a:pt x="0" y="0"/>
                </a:moveTo>
                <a:lnTo>
                  <a:pt x="10855926" y="0"/>
                </a:lnTo>
                <a:lnTo>
                  <a:pt x="10855926" y="3202498"/>
                </a:lnTo>
                <a:lnTo>
                  <a:pt x="0" y="3202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16839" y="5835650"/>
            <a:ext cx="11325676" cy="4138591"/>
          </a:xfrm>
          <a:custGeom>
            <a:avLst/>
            <a:gdLst/>
            <a:ahLst/>
            <a:cxnLst/>
            <a:rect l="l" t="t" r="r" b="b"/>
            <a:pathLst>
              <a:path w="11325676" h="4138591">
                <a:moveTo>
                  <a:pt x="0" y="0"/>
                </a:moveTo>
                <a:lnTo>
                  <a:pt x="11325675" y="0"/>
                </a:lnTo>
                <a:lnTo>
                  <a:pt x="11325675" y="4138591"/>
                </a:lnTo>
                <a:lnTo>
                  <a:pt x="0" y="4138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10018" y="5975591"/>
            <a:ext cx="4671963" cy="2575420"/>
          </a:xfrm>
          <a:custGeom>
            <a:avLst/>
            <a:gdLst/>
            <a:ahLst/>
            <a:cxnLst/>
            <a:rect l="l" t="t" r="r" b="b"/>
            <a:pathLst>
              <a:path w="4671963" h="2575420">
                <a:moveTo>
                  <a:pt x="0" y="0"/>
                </a:moveTo>
                <a:lnTo>
                  <a:pt x="4671964" y="0"/>
                </a:lnTo>
                <a:lnTo>
                  <a:pt x="4671964" y="2575420"/>
                </a:lnTo>
                <a:lnTo>
                  <a:pt x="0" y="257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8402419" y="-418076"/>
            <a:ext cx="2863119" cy="2655543"/>
          </a:xfrm>
          <a:custGeom>
            <a:avLst/>
            <a:gdLst/>
            <a:ahLst/>
            <a:cxnLst/>
            <a:rect l="l" t="t" r="r" b="b"/>
            <a:pathLst>
              <a:path w="2863119" h="2655543">
                <a:moveTo>
                  <a:pt x="0" y="0"/>
                </a:moveTo>
                <a:lnTo>
                  <a:pt x="2863119" y="0"/>
                </a:lnTo>
                <a:lnTo>
                  <a:pt x="2863119" y="2655543"/>
                </a:lnTo>
                <a:lnTo>
                  <a:pt x="0" y="2655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V="1">
            <a:off x="-537789" y="-418076"/>
            <a:ext cx="2863119" cy="2655543"/>
          </a:xfrm>
          <a:custGeom>
            <a:avLst/>
            <a:gdLst/>
            <a:ahLst/>
            <a:cxnLst/>
            <a:rect l="l" t="t" r="r" b="b"/>
            <a:pathLst>
              <a:path w="2863119" h="2655543">
                <a:moveTo>
                  <a:pt x="0" y="2655543"/>
                </a:moveTo>
                <a:lnTo>
                  <a:pt x="2863118" y="2655543"/>
                </a:lnTo>
                <a:lnTo>
                  <a:pt x="2863118" y="0"/>
                </a:lnTo>
                <a:lnTo>
                  <a:pt x="0" y="0"/>
                </a:lnTo>
                <a:lnTo>
                  <a:pt x="0" y="26555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32198" y="170412"/>
            <a:ext cx="1027605" cy="1478568"/>
          </a:xfrm>
          <a:custGeom>
            <a:avLst/>
            <a:gdLst/>
            <a:ahLst/>
            <a:cxnLst/>
            <a:rect l="l" t="t" r="r" b="b"/>
            <a:pathLst>
              <a:path w="1027605" h="1478568">
                <a:moveTo>
                  <a:pt x="0" y="0"/>
                </a:moveTo>
                <a:lnTo>
                  <a:pt x="1027604" y="0"/>
                </a:lnTo>
                <a:lnTo>
                  <a:pt x="1027604" y="1478568"/>
                </a:lnTo>
                <a:lnTo>
                  <a:pt x="0" y="1478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6397650" cy="7560000"/>
          </a:xfrm>
          <a:custGeom>
            <a:avLst/>
            <a:gdLst/>
            <a:ahLst/>
            <a:cxnLst/>
            <a:rect l="l" t="t" r="r" b="b"/>
            <a:pathLst>
              <a:path w="6397650" h="7560000">
                <a:moveTo>
                  <a:pt x="6397650" y="0"/>
                </a:moveTo>
                <a:lnTo>
                  <a:pt x="0" y="0"/>
                </a:lnTo>
                <a:lnTo>
                  <a:pt x="0" y="7560000"/>
                </a:lnTo>
                <a:lnTo>
                  <a:pt x="6397650" y="7560000"/>
                </a:lnTo>
                <a:lnTo>
                  <a:pt x="639765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7382" y="280872"/>
            <a:ext cx="1203720" cy="1731971"/>
          </a:xfrm>
          <a:custGeom>
            <a:avLst/>
            <a:gdLst/>
            <a:ahLst/>
            <a:cxnLst/>
            <a:rect l="l" t="t" r="r" b="b"/>
            <a:pathLst>
              <a:path w="1203720" h="1731971">
                <a:moveTo>
                  <a:pt x="0" y="0"/>
                </a:moveTo>
                <a:lnTo>
                  <a:pt x="1203720" y="0"/>
                </a:lnTo>
                <a:lnTo>
                  <a:pt x="1203720" y="1731972"/>
                </a:lnTo>
                <a:lnTo>
                  <a:pt x="0" y="1731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99715" y="2239329"/>
            <a:ext cx="6063791" cy="6048000"/>
          </a:xfrm>
          <a:custGeom>
            <a:avLst/>
            <a:gdLst/>
            <a:ahLst/>
            <a:cxnLst/>
            <a:rect l="l" t="t" r="r" b="b"/>
            <a:pathLst>
              <a:path w="6063791" h="6048000">
                <a:moveTo>
                  <a:pt x="0" y="0"/>
                </a:moveTo>
                <a:lnTo>
                  <a:pt x="6063791" y="0"/>
                </a:lnTo>
                <a:lnTo>
                  <a:pt x="6063791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98580" y="4715147"/>
            <a:ext cx="2793420" cy="3024000"/>
          </a:xfrm>
          <a:custGeom>
            <a:avLst/>
            <a:gdLst/>
            <a:ahLst/>
            <a:cxnLst/>
            <a:rect l="l" t="t" r="r" b="b"/>
            <a:pathLst>
              <a:path w="2793420" h="3024000">
                <a:moveTo>
                  <a:pt x="0" y="0"/>
                </a:moveTo>
                <a:lnTo>
                  <a:pt x="2793420" y="0"/>
                </a:lnTo>
                <a:lnTo>
                  <a:pt x="27934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6616">
            <a:off x="-761427" y="-459067"/>
            <a:ext cx="2518244" cy="4119827"/>
          </a:xfrm>
          <a:custGeom>
            <a:avLst/>
            <a:gdLst/>
            <a:ahLst/>
            <a:cxnLst/>
            <a:rect l="l" t="t" r="r" b="b"/>
            <a:pathLst>
              <a:path w="2518244" h="4119827">
                <a:moveTo>
                  <a:pt x="0" y="0"/>
                </a:moveTo>
                <a:lnTo>
                  <a:pt x="2518244" y="0"/>
                </a:lnTo>
                <a:lnTo>
                  <a:pt x="2518244" y="4119826"/>
                </a:lnTo>
                <a:lnTo>
                  <a:pt x="0" y="411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50388">
            <a:off x="1538769" y="-449241"/>
            <a:ext cx="1357661" cy="2221122"/>
          </a:xfrm>
          <a:custGeom>
            <a:avLst/>
            <a:gdLst/>
            <a:ahLst/>
            <a:cxnLst/>
            <a:rect l="l" t="t" r="r" b="b"/>
            <a:pathLst>
              <a:path w="1357661" h="2221122">
                <a:moveTo>
                  <a:pt x="0" y="0"/>
                </a:moveTo>
                <a:lnTo>
                  <a:pt x="1357660" y="0"/>
                </a:lnTo>
                <a:lnTo>
                  <a:pt x="1357660" y="2221121"/>
                </a:lnTo>
                <a:lnTo>
                  <a:pt x="0" y="2221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9680" y="4256292"/>
            <a:ext cx="2812320" cy="3024000"/>
          </a:xfrm>
          <a:custGeom>
            <a:avLst/>
            <a:gdLst/>
            <a:ahLst/>
            <a:cxnLst/>
            <a:rect l="l" t="t" r="r" b="b"/>
            <a:pathLst>
              <a:path w="2812320" h="3024000">
                <a:moveTo>
                  <a:pt x="0" y="0"/>
                </a:moveTo>
                <a:lnTo>
                  <a:pt x="2812320" y="0"/>
                </a:lnTo>
                <a:lnTo>
                  <a:pt x="2812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0167" y="6160969"/>
            <a:ext cx="11200009" cy="1848001"/>
          </a:xfrm>
          <a:custGeom>
            <a:avLst/>
            <a:gdLst/>
            <a:ahLst/>
            <a:cxnLst/>
            <a:rect l="l" t="t" r="r" b="b"/>
            <a:pathLst>
              <a:path w="11200009" h="1848001">
                <a:moveTo>
                  <a:pt x="0" y="0"/>
                </a:moveTo>
                <a:lnTo>
                  <a:pt x="11200009" y="0"/>
                </a:lnTo>
                <a:lnTo>
                  <a:pt x="11200009" y="1848002"/>
                </a:lnTo>
                <a:lnTo>
                  <a:pt x="0" y="1848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6634" y="-1169171"/>
            <a:ext cx="4767822" cy="4261241"/>
          </a:xfrm>
          <a:custGeom>
            <a:avLst/>
            <a:gdLst/>
            <a:ahLst/>
            <a:cxnLst/>
            <a:rect l="l" t="t" r="r" b="b"/>
            <a:pathLst>
              <a:path w="4767822" h="4261241">
                <a:moveTo>
                  <a:pt x="0" y="0"/>
                </a:moveTo>
                <a:lnTo>
                  <a:pt x="4767823" y="0"/>
                </a:lnTo>
                <a:lnTo>
                  <a:pt x="4767823" y="4261241"/>
                </a:lnTo>
                <a:lnTo>
                  <a:pt x="0" y="42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606809" y="-1058711"/>
            <a:ext cx="4767822" cy="4261241"/>
          </a:xfrm>
          <a:custGeom>
            <a:avLst/>
            <a:gdLst/>
            <a:ahLst/>
            <a:cxnLst/>
            <a:rect l="l" t="t" r="r" b="b"/>
            <a:pathLst>
              <a:path w="4767822" h="4261241">
                <a:moveTo>
                  <a:pt x="4767822" y="0"/>
                </a:moveTo>
                <a:lnTo>
                  <a:pt x="0" y="0"/>
                </a:lnTo>
                <a:lnTo>
                  <a:pt x="0" y="4261241"/>
                </a:lnTo>
                <a:lnTo>
                  <a:pt x="4767822" y="4261241"/>
                </a:lnTo>
                <a:lnTo>
                  <a:pt x="47678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934634" y="4673379"/>
            <a:ext cx="4767822" cy="4261241"/>
          </a:xfrm>
          <a:custGeom>
            <a:avLst/>
            <a:gdLst/>
            <a:ahLst/>
            <a:cxnLst/>
            <a:rect l="l" t="t" r="r" b="b"/>
            <a:pathLst>
              <a:path w="4767822" h="4261241">
                <a:moveTo>
                  <a:pt x="0" y="4261242"/>
                </a:moveTo>
                <a:lnTo>
                  <a:pt x="4767823" y="4261242"/>
                </a:lnTo>
                <a:lnTo>
                  <a:pt x="4767823" y="0"/>
                </a:lnTo>
                <a:lnTo>
                  <a:pt x="0" y="0"/>
                </a:lnTo>
                <a:lnTo>
                  <a:pt x="0" y="426124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6885449" y="4578391"/>
            <a:ext cx="4767822" cy="4261241"/>
          </a:xfrm>
          <a:custGeom>
            <a:avLst/>
            <a:gdLst/>
            <a:ahLst/>
            <a:cxnLst/>
            <a:rect l="l" t="t" r="r" b="b"/>
            <a:pathLst>
              <a:path w="4767822" h="4261241">
                <a:moveTo>
                  <a:pt x="4767823" y="4261241"/>
                </a:moveTo>
                <a:lnTo>
                  <a:pt x="0" y="4261241"/>
                </a:lnTo>
                <a:lnTo>
                  <a:pt x="0" y="0"/>
                </a:lnTo>
                <a:lnTo>
                  <a:pt x="4767823" y="0"/>
                </a:lnTo>
                <a:lnTo>
                  <a:pt x="4767823" y="426124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62139" y="205924"/>
            <a:ext cx="1203720" cy="1731971"/>
          </a:xfrm>
          <a:custGeom>
            <a:avLst/>
            <a:gdLst/>
            <a:ahLst/>
            <a:cxnLst/>
            <a:rect l="l" t="t" r="r" b="b"/>
            <a:pathLst>
              <a:path w="1203720" h="1731971">
                <a:moveTo>
                  <a:pt x="0" y="0"/>
                </a:moveTo>
                <a:lnTo>
                  <a:pt x="1203720" y="0"/>
                </a:lnTo>
                <a:lnTo>
                  <a:pt x="1203720" y="1731971"/>
                </a:lnTo>
                <a:lnTo>
                  <a:pt x="0" y="1731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กำหนดเอง</PresentationFormat>
  <Paragraphs>0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Green Colorful A4 Document Page Border Landscape</dc:title>
  <cp:lastModifiedBy>Anuthida Sonmgoen</cp:lastModifiedBy>
  <cp:revision>2</cp:revision>
  <dcterms:created xsi:type="dcterms:W3CDTF">2006-08-16T00:00:00Z</dcterms:created>
  <dcterms:modified xsi:type="dcterms:W3CDTF">2023-08-09T08:27:32Z</dcterms:modified>
  <dc:identifier>DAFq1wM2Mlc</dc:identifier>
</cp:coreProperties>
</file>