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BCEA"/>
    <a:srgbClr val="428295"/>
    <a:srgbClr val="B5E9EC"/>
    <a:srgbClr val="6ED7F4"/>
    <a:srgbClr val="F0D0E6"/>
    <a:srgbClr val="9185F7"/>
    <a:srgbClr val="F5ADBF"/>
    <a:srgbClr val="58AB98"/>
    <a:srgbClr val="009193"/>
    <a:srgbClr val="428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03"/>
  </p:normalViewPr>
  <p:slideViewPr>
    <p:cSldViewPr snapToGrid="0" snapToObjects="1">
      <p:cViewPr>
        <p:scale>
          <a:sx n="76" d="100"/>
          <a:sy n="76" d="100"/>
        </p:scale>
        <p:origin x="3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668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729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451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906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02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7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39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045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825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11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073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A9A9-57E4-384B-9D68-F89030ADE6B6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F4EE-CFC3-9442-9B09-13BFF9E8DD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631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7448934-1468-73FD-D11A-04F5A61D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642" r="41308"/>
          <a:stretch/>
        </p:blipFill>
        <p:spPr>
          <a:xfrm flipH="1">
            <a:off x="-10011" y="841535"/>
            <a:ext cx="6878021" cy="8222929"/>
          </a:xfrm>
          <a:prstGeom prst="rect">
            <a:avLst/>
          </a:prstGeom>
        </p:spPr>
      </p:pic>
      <p:sp>
        <p:nvSpPr>
          <p:cNvPr id="5" name="สี่เหลี่ยมผืนผ้า 3">
            <a:extLst>
              <a:ext uri="{FF2B5EF4-FFF2-40B4-BE49-F238E27FC236}">
                <a16:creationId xmlns:a16="http://schemas.microsoft.com/office/drawing/2014/main" id="{9DA6AA23-2430-DDBE-870F-36DF8268EE98}"/>
              </a:ext>
            </a:extLst>
          </p:cNvPr>
          <p:cNvSpPr/>
          <p:nvPr/>
        </p:nvSpPr>
        <p:spPr>
          <a:xfrm>
            <a:off x="-5031" y="137772"/>
            <a:ext cx="687802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78021"/>
              <a:gd name="connsiteY0" fmla="*/ 0 h 2423160"/>
              <a:gd name="connsiteX1" fmla="*/ 6858000 w 6878021"/>
              <a:gd name="connsiteY1" fmla="*/ 0 h 2423160"/>
              <a:gd name="connsiteX2" fmla="*/ 6878021 w 6878021"/>
              <a:gd name="connsiteY2" fmla="*/ 1495094 h 2423160"/>
              <a:gd name="connsiteX3" fmla="*/ 0 w 6878021"/>
              <a:gd name="connsiteY3" fmla="*/ 2423160 h 2423160"/>
              <a:gd name="connsiteX4" fmla="*/ 0 w 687802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8021" h="2423160">
                <a:moveTo>
                  <a:pt x="0" y="0"/>
                </a:moveTo>
                <a:lnTo>
                  <a:pt x="6858000" y="0"/>
                </a:lnTo>
                <a:lnTo>
                  <a:pt x="6878021" y="1495094"/>
                </a:lnTo>
                <a:cubicBezTo>
                  <a:pt x="4114501" y="57053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F794D1F-4E5A-9700-6080-91C13C4CA2E9}"/>
              </a:ext>
            </a:extLst>
          </p:cNvPr>
          <p:cNvSpPr/>
          <p:nvPr/>
        </p:nvSpPr>
        <p:spPr>
          <a:xfrm>
            <a:off x="0" y="-14630"/>
            <a:ext cx="6865399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48041 w 6858000"/>
              <a:gd name="connsiteY2" fmla="*/ 1465115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0094"/>
              <a:gd name="connsiteY0" fmla="*/ 0 h 2423160"/>
              <a:gd name="connsiteX1" fmla="*/ 6858000 w 6860094"/>
              <a:gd name="connsiteY1" fmla="*/ 0 h 2423160"/>
              <a:gd name="connsiteX2" fmla="*/ 6859261 w 6860094"/>
              <a:gd name="connsiteY2" fmla="*/ 1493164 h 2423160"/>
              <a:gd name="connsiteX3" fmla="*/ 0 w 6860094"/>
              <a:gd name="connsiteY3" fmla="*/ 2423160 h 2423160"/>
              <a:gd name="connsiteX4" fmla="*/ 0 w 6860094"/>
              <a:gd name="connsiteY4" fmla="*/ 0 h 2423160"/>
              <a:gd name="connsiteX0" fmla="*/ 0 w 6865399"/>
              <a:gd name="connsiteY0" fmla="*/ 0 h 2423160"/>
              <a:gd name="connsiteX1" fmla="*/ 6858000 w 6865399"/>
              <a:gd name="connsiteY1" fmla="*/ 0 h 2423160"/>
              <a:gd name="connsiteX2" fmla="*/ 6864870 w 6865399"/>
              <a:gd name="connsiteY2" fmla="*/ 1493164 h 2423160"/>
              <a:gd name="connsiteX3" fmla="*/ 0 w 6865399"/>
              <a:gd name="connsiteY3" fmla="*/ 2423160 h 2423160"/>
              <a:gd name="connsiteX4" fmla="*/ 0 w 6865399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5399" h="2423160">
                <a:moveTo>
                  <a:pt x="0" y="0"/>
                </a:moveTo>
                <a:lnTo>
                  <a:pt x="6858000" y="0"/>
                </a:lnTo>
                <a:cubicBezTo>
                  <a:pt x="6854680" y="488372"/>
                  <a:pt x="6868190" y="1004792"/>
                  <a:pt x="6864870" y="1493164"/>
                </a:cubicBezTo>
                <a:cubicBezTo>
                  <a:pt x="4101350" y="56860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41100"/>
              </a:gs>
              <a:gs pos="100000">
                <a:srgbClr val="C00000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DD00297A-2F0B-C6ED-416C-BF39C2175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583" l="10000" r="90000">
                        <a14:foregroundMark x1="30185" y1="95231" x2="30185" y2="86759"/>
                        <a14:foregroundMark x1="30185" y1="86759" x2="30617" y2="99583"/>
                        <a14:foregroundMark x1="30617" y1="99583" x2="28148" y2="83194"/>
                        <a14:foregroundMark x1="29383" y1="87731" x2="29383" y2="87731"/>
                        <a14:backgroundMark x1="49877" y1="85278" x2="49630" y2="82037"/>
                        <a14:backgroundMark x1="50185" y1="84769" x2="50185" y2="81111"/>
                        <a14:backgroundMark x1="48395" y1="85648" x2="48580" y2="79676"/>
                        <a14:backgroundMark x1="48580" y1="79676" x2="49938" y2="85046"/>
                        <a14:backgroundMark x1="49938" y1="85046" x2="48457" y2="85324"/>
                        <a14:backgroundMark x1="49630" y1="84954" x2="48704" y2="79120"/>
                        <a14:backgroundMark x1="48704" y1="79120" x2="50185" y2="84398"/>
                        <a14:backgroundMark x1="50185" y1="84398" x2="49136" y2="84907"/>
                        <a14:backgroundMark x1="49815" y1="84954" x2="49815" y2="79630"/>
                        <a14:backgroundMark x1="49815" y1="79630" x2="48704" y2="85139"/>
                        <a14:backgroundMark x1="21914" y1="65139" x2="21914" y2="64352"/>
                      </a14:backgroundRemoval>
                    </a14:imgEffect>
                  </a14:imgLayer>
                </a14:imgProps>
              </a:ext>
            </a:extLst>
          </a:blip>
          <a:srcRect l="13335" t="27902" r="43061" b="7293"/>
          <a:stretch/>
        </p:blipFill>
        <p:spPr>
          <a:xfrm>
            <a:off x="-367461" y="2452045"/>
            <a:ext cx="3603955" cy="7141727"/>
          </a:xfrm>
          <a:prstGeom prst="rect">
            <a:avLst/>
          </a:prstGeom>
          <a:effectLst>
            <a:glow rad="73545">
              <a:schemeClr val="bg1"/>
            </a:glow>
            <a:softEdge rad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สี่เหลี่ยมผืนผ้า 3">
            <a:extLst>
              <a:ext uri="{FF2B5EF4-FFF2-40B4-BE49-F238E27FC236}">
                <a16:creationId xmlns:a16="http://schemas.microsoft.com/office/drawing/2014/main" id="{2459662E-654D-1151-2FA7-836380125127}"/>
              </a:ext>
            </a:extLst>
          </p:cNvPr>
          <p:cNvSpPr/>
          <p:nvPr/>
        </p:nvSpPr>
        <p:spPr>
          <a:xfrm rot="10800000">
            <a:off x="0" y="7330438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3">
            <a:extLst>
              <a:ext uri="{FF2B5EF4-FFF2-40B4-BE49-F238E27FC236}">
                <a16:creationId xmlns:a16="http://schemas.microsoft.com/office/drawing/2014/main" id="{6612B247-1B3B-47A8-82EA-B99C94A36BD6}"/>
              </a:ext>
            </a:extLst>
          </p:cNvPr>
          <p:cNvSpPr/>
          <p:nvPr/>
        </p:nvSpPr>
        <p:spPr>
          <a:xfrm rot="10800000">
            <a:off x="0" y="7482840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41100"/>
              </a:gs>
              <a:gs pos="100000">
                <a:srgbClr val="C00000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E9CFF3E-F964-BE88-8ACA-E05667D52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954" y="69153"/>
            <a:ext cx="1823872" cy="1823872"/>
          </a:xfrm>
          <a:prstGeom prst="rect">
            <a:avLst/>
          </a:prstGeom>
          <a:effectLst>
            <a:glow rad="74889">
              <a:schemeClr val="bg1">
                <a:alpha val="75000"/>
              </a:schemeClr>
            </a:glow>
          </a:effectLst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88CEF1C-3B89-37A3-916F-CA0958AF334D}"/>
              </a:ext>
            </a:extLst>
          </p:cNvPr>
          <p:cNvSpPr txBox="1"/>
          <p:nvPr/>
        </p:nvSpPr>
        <p:spPr>
          <a:xfrm>
            <a:off x="396037" y="8931978"/>
            <a:ext cx="61938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โรงเรียนแจกฟรีวิทยา</a:t>
            </a:r>
          </a:p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สำนักงานเขตพื้นที่การศึกษาประถมศึกษาเชียงราย เขต ๒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236443F-0BD9-B54D-CB36-8B1D52F2F012}"/>
              </a:ext>
            </a:extLst>
          </p:cNvPr>
          <p:cNvSpPr txBox="1"/>
          <p:nvPr/>
        </p:nvSpPr>
        <p:spPr>
          <a:xfrm>
            <a:off x="268074" y="1808380"/>
            <a:ext cx="632184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๒๕๖๕</a:t>
            </a:r>
          </a:p>
          <a:p>
            <a:pPr algn="r"/>
            <a:r>
              <a:rPr lang="th-TH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(ระหว่างวันที่ ๑ ตุลาคม ๒๕๖๔ ถึง วันที่ ๓๐ กันยายน ๒๕๖๕)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C54B42-4CF5-B0BD-F189-FF5227B531E6}"/>
              </a:ext>
            </a:extLst>
          </p:cNvPr>
          <p:cNvSpPr txBox="1"/>
          <p:nvPr/>
        </p:nvSpPr>
        <p:spPr>
          <a:xfrm>
            <a:off x="3310174" y="2717671"/>
            <a:ext cx="32060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นางสาวขวัญใจ  รักเรียน</a:t>
            </a:r>
          </a:p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ครู</a:t>
            </a:r>
            <a:endParaRPr lang="en-US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2F5D748-549D-1957-20DF-77F052146A0F}"/>
              </a:ext>
            </a:extLst>
          </p:cNvPr>
          <p:cNvSpPr txBox="1"/>
          <p:nvPr/>
        </p:nvSpPr>
        <p:spPr>
          <a:xfrm>
            <a:off x="1078017" y="181287"/>
            <a:ext cx="53215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แบบประเมินผลการพัฒนางานตามข้อตกลง (</a:t>
            </a:r>
            <a:r>
              <a:rPr lang="en-US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PA</a:t>
            </a:r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0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สำหรับข้าราชการครูและบุคลากรทางการศึกษา</a:t>
            </a:r>
            <a:endParaRPr lang="en-US" sz="24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555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7448934-1468-73FD-D11A-04F5A61D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642" r="41308"/>
          <a:stretch/>
        </p:blipFill>
        <p:spPr>
          <a:xfrm flipH="1">
            <a:off x="-10011" y="841535"/>
            <a:ext cx="6878021" cy="8222929"/>
          </a:xfrm>
          <a:prstGeom prst="rect">
            <a:avLst/>
          </a:prstGeom>
        </p:spPr>
      </p:pic>
      <p:sp>
        <p:nvSpPr>
          <p:cNvPr id="5" name="สี่เหลี่ยมผืนผ้า 3">
            <a:extLst>
              <a:ext uri="{FF2B5EF4-FFF2-40B4-BE49-F238E27FC236}">
                <a16:creationId xmlns:a16="http://schemas.microsoft.com/office/drawing/2014/main" id="{9DA6AA23-2430-DDBE-870F-36DF8268EE98}"/>
              </a:ext>
            </a:extLst>
          </p:cNvPr>
          <p:cNvSpPr/>
          <p:nvPr/>
        </p:nvSpPr>
        <p:spPr>
          <a:xfrm>
            <a:off x="-5031" y="137772"/>
            <a:ext cx="687802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78021"/>
              <a:gd name="connsiteY0" fmla="*/ 0 h 2423160"/>
              <a:gd name="connsiteX1" fmla="*/ 6858000 w 6878021"/>
              <a:gd name="connsiteY1" fmla="*/ 0 h 2423160"/>
              <a:gd name="connsiteX2" fmla="*/ 6878021 w 6878021"/>
              <a:gd name="connsiteY2" fmla="*/ 1495094 h 2423160"/>
              <a:gd name="connsiteX3" fmla="*/ 0 w 6878021"/>
              <a:gd name="connsiteY3" fmla="*/ 2423160 h 2423160"/>
              <a:gd name="connsiteX4" fmla="*/ 0 w 687802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8021" h="2423160">
                <a:moveTo>
                  <a:pt x="0" y="0"/>
                </a:moveTo>
                <a:lnTo>
                  <a:pt x="6858000" y="0"/>
                </a:lnTo>
                <a:lnTo>
                  <a:pt x="6878021" y="1495094"/>
                </a:lnTo>
                <a:cubicBezTo>
                  <a:pt x="4114501" y="57053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F794D1F-4E5A-9700-6080-91C13C4CA2E9}"/>
              </a:ext>
            </a:extLst>
          </p:cNvPr>
          <p:cNvSpPr/>
          <p:nvPr/>
        </p:nvSpPr>
        <p:spPr>
          <a:xfrm>
            <a:off x="0" y="-14630"/>
            <a:ext cx="6865399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48041 w 6858000"/>
              <a:gd name="connsiteY2" fmla="*/ 1465115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0094"/>
              <a:gd name="connsiteY0" fmla="*/ 0 h 2423160"/>
              <a:gd name="connsiteX1" fmla="*/ 6858000 w 6860094"/>
              <a:gd name="connsiteY1" fmla="*/ 0 h 2423160"/>
              <a:gd name="connsiteX2" fmla="*/ 6859261 w 6860094"/>
              <a:gd name="connsiteY2" fmla="*/ 1493164 h 2423160"/>
              <a:gd name="connsiteX3" fmla="*/ 0 w 6860094"/>
              <a:gd name="connsiteY3" fmla="*/ 2423160 h 2423160"/>
              <a:gd name="connsiteX4" fmla="*/ 0 w 6860094"/>
              <a:gd name="connsiteY4" fmla="*/ 0 h 2423160"/>
              <a:gd name="connsiteX0" fmla="*/ 0 w 6865399"/>
              <a:gd name="connsiteY0" fmla="*/ 0 h 2423160"/>
              <a:gd name="connsiteX1" fmla="*/ 6858000 w 6865399"/>
              <a:gd name="connsiteY1" fmla="*/ 0 h 2423160"/>
              <a:gd name="connsiteX2" fmla="*/ 6864870 w 6865399"/>
              <a:gd name="connsiteY2" fmla="*/ 1493164 h 2423160"/>
              <a:gd name="connsiteX3" fmla="*/ 0 w 6865399"/>
              <a:gd name="connsiteY3" fmla="*/ 2423160 h 2423160"/>
              <a:gd name="connsiteX4" fmla="*/ 0 w 6865399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5399" h="2423160">
                <a:moveTo>
                  <a:pt x="0" y="0"/>
                </a:moveTo>
                <a:lnTo>
                  <a:pt x="6858000" y="0"/>
                </a:lnTo>
                <a:cubicBezTo>
                  <a:pt x="6854680" y="488372"/>
                  <a:pt x="6868190" y="1004792"/>
                  <a:pt x="6864870" y="1493164"/>
                </a:cubicBezTo>
                <a:cubicBezTo>
                  <a:pt x="4101350" y="56860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000"/>
              </a:gs>
              <a:gs pos="100000">
                <a:srgbClr val="00B300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DD00297A-2F0B-C6ED-416C-BF39C2175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583" l="10000" r="90000">
                        <a14:foregroundMark x1="30185" y1="95231" x2="30185" y2="86759"/>
                        <a14:foregroundMark x1="30185" y1="86759" x2="30617" y2="99583"/>
                        <a14:foregroundMark x1="30617" y1="99583" x2="28148" y2="83194"/>
                        <a14:foregroundMark x1="29383" y1="87731" x2="29383" y2="87731"/>
                        <a14:backgroundMark x1="49877" y1="85278" x2="49630" y2="82037"/>
                        <a14:backgroundMark x1="50185" y1="84769" x2="50185" y2="81111"/>
                        <a14:backgroundMark x1="48395" y1="85648" x2="48580" y2="79676"/>
                        <a14:backgroundMark x1="48580" y1="79676" x2="49938" y2="85046"/>
                        <a14:backgroundMark x1="49938" y1="85046" x2="48457" y2="85324"/>
                        <a14:backgroundMark x1="49630" y1="84954" x2="48704" y2="79120"/>
                        <a14:backgroundMark x1="48704" y1="79120" x2="50185" y2="84398"/>
                        <a14:backgroundMark x1="50185" y1="84398" x2="49136" y2="84907"/>
                        <a14:backgroundMark x1="49815" y1="84954" x2="49815" y2="79630"/>
                        <a14:backgroundMark x1="49815" y1="79630" x2="48704" y2="85139"/>
                        <a14:backgroundMark x1="21914" y1="65139" x2="21914" y2="64352"/>
                      </a14:backgroundRemoval>
                    </a14:imgEffect>
                  </a14:imgLayer>
                </a14:imgProps>
              </a:ext>
            </a:extLst>
          </a:blip>
          <a:srcRect l="13335" t="27902" r="43061" b="7293"/>
          <a:stretch/>
        </p:blipFill>
        <p:spPr>
          <a:xfrm>
            <a:off x="-367461" y="2452045"/>
            <a:ext cx="3603955" cy="7141727"/>
          </a:xfrm>
          <a:prstGeom prst="rect">
            <a:avLst/>
          </a:prstGeom>
          <a:effectLst>
            <a:glow rad="73545">
              <a:schemeClr val="bg1"/>
            </a:glow>
            <a:softEdge rad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สี่เหลี่ยมผืนผ้า 3">
            <a:extLst>
              <a:ext uri="{FF2B5EF4-FFF2-40B4-BE49-F238E27FC236}">
                <a16:creationId xmlns:a16="http://schemas.microsoft.com/office/drawing/2014/main" id="{2459662E-654D-1151-2FA7-836380125127}"/>
              </a:ext>
            </a:extLst>
          </p:cNvPr>
          <p:cNvSpPr/>
          <p:nvPr/>
        </p:nvSpPr>
        <p:spPr>
          <a:xfrm rot="10800000">
            <a:off x="0" y="7330438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3">
            <a:extLst>
              <a:ext uri="{FF2B5EF4-FFF2-40B4-BE49-F238E27FC236}">
                <a16:creationId xmlns:a16="http://schemas.microsoft.com/office/drawing/2014/main" id="{6612B247-1B3B-47A8-82EA-B99C94A36BD6}"/>
              </a:ext>
            </a:extLst>
          </p:cNvPr>
          <p:cNvSpPr/>
          <p:nvPr/>
        </p:nvSpPr>
        <p:spPr>
          <a:xfrm rot="10800000">
            <a:off x="0" y="7482840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000"/>
              </a:gs>
              <a:gs pos="99000">
                <a:srgbClr val="00B300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E9CFF3E-F964-BE88-8ACA-E05667D52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954" y="69153"/>
            <a:ext cx="1823872" cy="1823872"/>
          </a:xfrm>
          <a:prstGeom prst="rect">
            <a:avLst/>
          </a:prstGeom>
          <a:effectLst>
            <a:glow rad="74889">
              <a:schemeClr val="bg1">
                <a:alpha val="75000"/>
              </a:schemeClr>
            </a:glow>
          </a:effectLst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88CEF1C-3B89-37A3-916F-CA0958AF334D}"/>
              </a:ext>
            </a:extLst>
          </p:cNvPr>
          <p:cNvSpPr txBox="1"/>
          <p:nvPr/>
        </p:nvSpPr>
        <p:spPr>
          <a:xfrm>
            <a:off x="396037" y="8931978"/>
            <a:ext cx="61938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โรงเรียนแจกฟรีวิทยา</a:t>
            </a:r>
          </a:p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สำนักงานเขตพื้นที่การศึกษาประถมศึกษาเชียงราย เขต ๒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236443F-0BD9-B54D-CB36-8B1D52F2F012}"/>
              </a:ext>
            </a:extLst>
          </p:cNvPr>
          <p:cNvSpPr txBox="1"/>
          <p:nvPr/>
        </p:nvSpPr>
        <p:spPr>
          <a:xfrm>
            <a:off x="268074" y="1808380"/>
            <a:ext cx="632184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๒๕๖๕</a:t>
            </a:r>
          </a:p>
          <a:p>
            <a:pPr algn="r"/>
            <a:r>
              <a:rPr lang="th-TH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(ระหว่างวันที่ ๑ ตุลาคม ๒๕๖๔ ถึง วันที่ ๓๐ กันยายน ๒๕๖๕)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C54B42-4CF5-B0BD-F189-FF5227B531E6}"/>
              </a:ext>
            </a:extLst>
          </p:cNvPr>
          <p:cNvSpPr txBox="1"/>
          <p:nvPr/>
        </p:nvSpPr>
        <p:spPr>
          <a:xfrm>
            <a:off x="3310174" y="2717671"/>
            <a:ext cx="32060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นางสาวขวัญใจ  รักเรียน</a:t>
            </a:r>
          </a:p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ครู</a:t>
            </a:r>
            <a:endParaRPr lang="en-US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2F5D748-549D-1957-20DF-77F052146A0F}"/>
              </a:ext>
            </a:extLst>
          </p:cNvPr>
          <p:cNvSpPr txBox="1"/>
          <p:nvPr/>
        </p:nvSpPr>
        <p:spPr>
          <a:xfrm>
            <a:off x="1078017" y="181287"/>
            <a:ext cx="53215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แบบประเมินผลการพัฒนางานตามข้อตกลง (</a:t>
            </a:r>
            <a:r>
              <a:rPr lang="en-US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PA</a:t>
            </a:r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0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สำหรับข้าราชการครูและบุคลากรทางการศึกษา</a:t>
            </a:r>
            <a:endParaRPr lang="en-US" sz="24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283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7448934-1468-73FD-D11A-04F5A61D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642" r="41308"/>
          <a:stretch/>
        </p:blipFill>
        <p:spPr>
          <a:xfrm flipH="1">
            <a:off x="-10011" y="841535"/>
            <a:ext cx="6878021" cy="8222929"/>
          </a:xfrm>
          <a:prstGeom prst="rect">
            <a:avLst/>
          </a:prstGeom>
        </p:spPr>
      </p:pic>
      <p:sp>
        <p:nvSpPr>
          <p:cNvPr id="5" name="สี่เหลี่ยมผืนผ้า 3">
            <a:extLst>
              <a:ext uri="{FF2B5EF4-FFF2-40B4-BE49-F238E27FC236}">
                <a16:creationId xmlns:a16="http://schemas.microsoft.com/office/drawing/2014/main" id="{9DA6AA23-2430-DDBE-870F-36DF8268EE98}"/>
              </a:ext>
            </a:extLst>
          </p:cNvPr>
          <p:cNvSpPr/>
          <p:nvPr/>
        </p:nvSpPr>
        <p:spPr>
          <a:xfrm>
            <a:off x="-5031" y="137772"/>
            <a:ext cx="687802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78021"/>
              <a:gd name="connsiteY0" fmla="*/ 0 h 2423160"/>
              <a:gd name="connsiteX1" fmla="*/ 6858000 w 6878021"/>
              <a:gd name="connsiteY1" fmla="*/ 0 h 2423160"/>
              <a:gd name="connsiteX2" fmla="*/ 6878021 w 6878021"/>
              <a:gd name="connsiteY2" fmla="*/ 1495094 h 2423160"/>
              <a:gd name="connsiteX3" fmla="*/ 0 w 6878021"/>
              <a:gd name="connsiteY3" fmla="*/ 2423160 h 2423160"/>
              <a:gd name="connsiteX4" fmla="*/ 0 w 687802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8021" h="2423160">
                <a:moveTo>
                  <a:pt x="0" y="0"/>
                </a:moveTo>
                <a:lnTo>
                  <a:pt x="6858000" y="0"/>
                </a:lnTo>
                <a:lnTo>
                  <a:pt x="6878021" y="1495094"/>
                </a:lnTo>
                <a:cubicBezTo>
                  <a:pt x="4114501" y="57053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F794D1F-4E5A-9700-6080-91C13C4CA2E9}"/>
              </a:ext>
            </a:extLst>
          </p:cNvPr>
          <p:cNvSpPr/>
          <p:nvPr/>
        </p:nvSpPr>
        <p:spPr>
          <a:xfrm>
            <a:off x="0" y="-14630"/>
            <a:ext cx="6865399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48041 w 6858000"/>
              <a:gd name="connsiteY2" fmla="*/ 1465115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0094"/>
              <a:gd name="connsiteY0" fmla="*/ 0 h 2423160"/>
              <a:gd name="connsiteX1" fmla="*/ 6858000 w 6860094"/>
              <a:gd name="connsiteY1" fmla="*/ 0 h 2423160"/>
              <a:gd name="connsiteX2" fmla="*/ 6859261 w 6860094"/>
              <a:gd name="connsiteY2" fmla="*/ 1493164 h 2423160"/>
              <a:gd name="connsiteX3" fmla="*/ 0 w 6860094"/>
              <a:gd name="connsiteY3" fmla="*/ 2423160 h 2423160"/>
              <a:gd name="connsiteX4" fmla="*/ 0 w 6860094"/>
              <a:gd name="connsiteY4" fmla="*/ 0 h 2423160"/>
              <a:gd name="connsiteX0" fmla="*/ 0 w 6865399"/>
              <a:gd name="connsiteY0" fmla="*/ 0 h 2423160"/>
              <a:gd name="connsiteX1" fmla="*/ 6858000 w 6865399"/>
              <a:gd name="connsiteY1" fmla="*/ 0 h 2423160"/>
              <a:gd name="connsiteX2" fmla="*/ 6864870 w 6865399"/>
              <a:gd name="connsiteY2" fmla="*/ 1493164 h 2423160"/>
              <a:gd name="connsiteX3" fmla="*/ 0 w 6865399"/>
              <a:gd name="connsiteY3" fmla="*/ 2423160 h 2423160"/>
              <a:gd name="connsiteX4" fmla="*/ 0 w 6865399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5399" h="2423160">
                <a:moveTo>
                  <a:pt x="0" y="0"/>
                </a:moveTo>
                <a:lnTo>
                  <a:pt x="6858000" y="0"/>
                </a:lnTo>
                <a:cubicBezTo>
                  <a:pt x="6854680" y="488372"/>
                  <a:pt x="6868190" y="1004792"/>
                  <a:pt x="6864870" y="1493164"/>
                </a:cubicBezTo>
                <a:cubicBezTo>
                  <a:pt x="4101350" y="56860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100000">
                <a:srgbClr val="7030A0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DD00297A-2F0B-C6ED-416C-BF39C2175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583" l="10000" r="90000">
                        <a14:foregroundMark x1="30185" y1="95231" x2="30185" y2="86759"/>
                        <a14:foregroundMark x1="30185" y1="86759" x2="30617" y2="99583"/>
                        <a14:foregroundMark x1="30617" y1="99583" x2="28148" y2="83194"/>
                        <a14:foregroundMark x1="29383" y1="87731" x2="29383" y2="87731"/>
                        <a14:backgroundMark x1="49877" y1="85278" x2="49630" y2="82037"/>
                        <a14:backgroundMark x1="50185" y1="84769" x2="50185" y2="81111"/>
                        <a14:backgroundMark x1="48395" y1="85648" x2="48580" y2="79676"/>
                        <a14:backgroundMark x1="48580" y1="79676" x2="49938" y2="85046"/>
                        <a14:backgroundMark x1="49938" y1="85046" x2="48457" y2="85324"/>
                        <a14:backgroundMark x1="49630" y1="84954" x2="48704" y2="79120"/>
                        <a14:backgroundMark x1="48704" y1="79120" x2="50185" y2="84398"/>
                        <a14:backgroundMark x1="50185" y1="84398" x2="49136" y2="84907"/>
                        <a14:backgroundMark x1="49815" y1="84954" x2="49815" y2="79630"/>
                        <a14:backgroundMark x1="49815" y1="79630" x2="48704" y2="85139"/>
                        <a14:backgroundMark x1="21914" y1="65139" x2="21914" y2="64352"/>
                      </a14:backgroundRemoval>
                    </a14:imgEffect>
                  </a14:imgLayer>
                </a14:imgProps>
              </a:ext>
            </a:extLst>
          </a:blip>
          <a:srcRect l="13335" t="27902" r="43061" b="7293"/>
          <a:stretch/>
        </p:blipFill>
        <p:spPr>
          <a:xfrm>
            <a:off x="-367461" y="2452045"/>
            <a:ext cx="3603955" cy="7141727"/>
          </a:xfrm>
          <a:prstGeom prst="rect">
            <a:avLst/>
          </a:prstGeom>
          <a:effectLst>
            <a:glow rad="73545">
              <a:schemeClr val="bg1"/>
            </a:glow>
            <a:softEdge rad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สี่เหลี่ยมผืนผ้า 3">
            <a:extLst>
              <a:ext uri="{FF2B5EF4-FFF2-40B4-BE49-F238E27FC236}">
                <a16:creationId xmlns:a16="http://schemas.microsoft.com/office/drawing/2014/main" id="{2459662E-654D-1151-2FA7-836380125127}"/>
              </a:ext>
            </a:extLst>
          </p:cNvPr>
          <p:cNvSpPr/>
          <p:nvPr/>
        </p:nvSpPr>
        <p:spPr>
          <a:xfrm rot="10800000">
            <a:off x="0" y="7330438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3">
            <a:extLst>
              <a:ext uri="{FF2B5EF4-FFF2-40B4-BE49-F238E27FC236}">
                <a16:creationId xmlns:a16="http://schemas.microsoft.com/office/drawing/2014/main" id="{6612B247-1B3B-47A8-82EA-B99C94A36BD6}"/>
              </a:ext>
            </a:extLst>
          </p:cNvPr>
          <p:cNvSpPr/>
          <p:nvPr/>
        </p:nvSpPr>
        <p:spPr>
          <a:xfrm rot="10800000">
            <a:off x="0" y="7482840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99000">
                <a:srgbClr val="7030A0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E9CFF3E-F964-BE88-8ACA-E05667D52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954" y="69153"/>
            <a:ext cx="1823872" cy="1823872"/>
          </a:xfrm>
          <a:prstGeom prst="rect">
            <a:avLst/>
          </a:prstGeom>
          <a:effectLst>
            <a:glow rad="74889">
              <a:schemeClr val="bg1">
                <a:alpha val="75000"/>
              </a:schemeClr>
            </a:glow>
          </a:effectLst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88CEF1C-3B89-37A3-916F-CA0958AF334D}"/>
              </a:ext>
            </a:extLst>
          </p:cNvPr>
          <p:cNvSpPr txBox="1"/>
          <p:nvPr/>
        </p:nvSpPr>
        <p:spPr>
          <a:xfrm>
            <a:off x="396037" y="8931978"/>
            <a:ext cx="61938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โรงเรียนแจกฟรีวิทยา</a:t>
            </a:r>
          </a:p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สำนักงานเขตพื้นที่การศึกษาประถมศึกษาเชียงราย เขต ๒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236443F-0BD9-B54D-CB36-8B1D52F2F012}"/>
              </a:ext>
            </a:extLst>
          </p:cNvPr>
          <p:cNvSpPr txBox="1"/>
          <p:nvPr/>
        </p:nvSpPr>
        <p:spPr>
          <a:xfrm>
            <a:off x="268074" y="1808380"/>
            <a:ext cx="632184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๒๕๖๕</a:t>
            </a:r>
          </a:p>
          <a:p>
            <a:pPr algn="r"/>
            <a:r>
              <a:rPr lang="th-TH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(ระหว่างวันที่ ๑ ตุลาคม ๒๕๖๔ ถึง วันที่ ๓๐ กันยายน ๒๕๖๕)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C54B42-4CF5-B0BD-F189-FF5227B531E6}"/>
              </a:ext>
            </a:extLst>
          </p:cNvPr>
          <p:cNvSpPr txBox="1"/>
          <p:nvPr/>
        </p:nvSpPr>
        <p:spPr>
          <a:xfrm>
            <a:off x="3310174" y="2717671"/>
            <a:ext cx="32060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นางสาวขวัญใจ  รักเรียน</a:t>
            </a:r>
          </a:p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ครู</a:t>
            </a:r>
            <a:endParaRPr lang="en-US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2F5D748-549D-1957-20DF-77F052146A0F}"/>
              </a:ext>
            </a:extLst>
          </p:cNvPr>
          <p:cNvSpPr txBox="1"/>
          <p:nvPr/>
        </p:nvSpPr>
        <p:spPr>
          <a:xfrm>
            <a:off x="1078017" y="181287"/>
            <a:ext cx="53215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แบบประเมินผลการพัฒนางานตามข้อตกลง (</a:t>
            </a:r>
            <a:r>
              <a:rPr lang="en-US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PA</a:t>
            </a:r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0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สำหรับข้าราชการครูและบุคลากรทางการศึกษา</a:t>
            </a:r>
            <a:endParaRPr lang="en-US" sz="24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97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7448934-1468-73FD-D11A-04F5A61D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642" r="41308"/>
          <a:stretch/>
        </p:blipFill>
        <p:spPr>
          <a:xfrm flipH="1">
            <a:off x="-10011" y="841535"/>
            <a:ext cx="6878021" cy="8222929"/>
          </a:xfrm>
          <a:prstGeom prst="rect">
            <a:avLst/>
          </a:prstGeom>
        </p:spPr>
      </p:pic>
      <p:sp>
        <p:nvSpPr>
          <p:cNvPr id="5" name="สี่เหลี่ยมผืนผ้า 3">
            <a:extLst>
              <a:ext uri="{FF2B5EF4-FFF2-40B4-BE49-F238E27FC236}">
                <a16:creationId xmlns:a16="http://schemas.microsoft.com/office/drawing/2014/main" id="{9DA6AA23-2430-DDBE-870F-36DF8268EE98}"/>
              </a:ext>
            </a:extLst>
          </p:cNvPr>
          <p:cNvSpPr/>
          <p:nvPr/>
        </p:nvSpPr>
        <p:spPr>
          <a:xfrm>
            <a:off x="-5031" y="137772"/>
            <a:ext cx="687802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78021"/>
              <a:gd name="connsiteY0" fmla="*/ 0 h 2423160"/>
              <a:gd name="connsiteX1" fmla="*/ 6858000 w 6878021"/>
              <a:gd name="connsiteY1" fmla="*/ 0 h 2423160"/>
              <a:gd name="connsiteX2" fmla="*/ 6878021 w 6878021"/>
              <a:gd name="connsiteY2" fmla="*/ 1495094 h 2423160"/>
              <a:gd name="connsiteX3" fmla="*/ 0 w 6878021"/>
              <a:gd name="connsiteY3" fmla="*/ 2423160 h 2423160"/>
              <a:gd name="connsiteX4" fmla="*/ 0 w 687802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8021" h="2423160">
                <a:moveTo>
                  <a:pt x="0" y="0"/>
                </a:moveTo>
                <a:lnTo>
                  <a:pt x="6858000" y="0"/>
                </a:lnTo>
                <a:lnTo>
                  <a:pt x="6878021" y="1495094"/>
                </a:lnTo>
                <a:cubicBezTo>
                  <a:pt x="4114501" y="57053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F794D1F-4E5A-9700-6080-91C13C4CA2E9}"/>
              </a:ext>
            </a:extLst>
          </p:cNvPr>
          <p:cNvSpPr/>
          <p:nvPr/>
        </p:nvSpPr>
        <p:spPr>
          <a:xfrm>
            <a:off x="0" y="-14630"/>
            <a:ext cx="6865399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48041 w 6858000"/>
              <a:gd name="connsiteY2" fmla="*/ 1465115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0094"/>
              <a:gd name="connsiteY0" fmla="*/ 0 h 2423160"/>
              <a:gd name="connsiteX1" fmla="*/ 6858000 w 6860094"/>
              <a:gd name="connsiteY1" fmla="*/ 0 h 2423160"/>
              <a:gd name="connsiteX2" fmla="*/ 6859261 w 6860094"/>
              <a:gd name="connsiteY2" fmla="*/ 1493164 h 2423160"/>
              <a:gd name="connsiteX3" fmla="*/ 0 w 6860094"/>
              <a:gd name="connsiteY3" fmla="*/ 2423160 h 2423160"/>
              <a:gd name="connsiteX4" fmla="*/ 0 w 6860094"/>
              <a:gd name="connsiteY4" fmla="*/ 0 h 2423160"/>
              <a:gd name="connsiteX0" fmla="*/ 0 w 6865399"/>
              <a:gd name="connsiteY0" fmla="*/ 0 h 2423160"/>
              <a:gd name="connsiteX1" fmla="*/ 6858000 w 6865399"/>
              <a:gd name="connsiteY1" fmla="*/ 0 h 2423160"/>
              <a:gd name="connsiteX2" fmla="*/ 6864870 w 6865399"/>
              <a:gd name="connsiteY2" fmla="*/ 1493164 h 2423160"/>
              <a:gd name="connsiteX3" fmla="*/ 0 w 6865399"/>
              <a:gd name="connsiteY3" fmla="*/ 2423160 h 2423160"/>
              <a:gd name="connsiteX4" fmla="*/ 0 w 6865399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5399" h="2423160">
                <a:moveTo>
                  <a:pt x="0" y="0"/>
                </a:moveTo>
                <a:lnTo>
                  <a:pt x="6858000" y="0"/>
                </a:lnTo>
                <a:cubicBezTo>
                  <a:pt x="6854680" y="488372"/>
                  <a:pt x="6868190" y="1004792"/>
                  <a:pt x="6864870" y="1493164"/>
                </a:cubicBezTo>
                <a:cubicBezTo>
                  <a:pt x="4101350" y="56860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DD00297A-2F0B-C6ED-416C-BF39C2175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583" l="10000" r="90000">
                        <a14:foregroundMark x1="30185" y1="95231" x2="30185" y2="86759"/>
                        <a14:foregroundMark x1="30185" y1="86759" x2="30617" y2="99583"/>
                        <a14:foregroundMark x1="30617" y1="99583" x2="28148" y2="83194"/>
                        <a14:foregroundMark x1="29383" y1="87731" x2="29383" y2="87731"/>
                        <a14:backgroundMark x1="49877" y1="85278" x2="49630" y2="82037"/>
                        <a14:backgroundMark x1="50185" y1="84769" x2="50185" y2="81111"/>
                        <a14:backgroundMark x1="48395" y1="85648" x2="48580" y2="79676"/>
                        <a14:backgroundMark x1="48580" y1="79676" x2="49938" y2="85046"/>
                        <a14:backgroundMark x1="49938" y1="85046" x2="48457" y2="85324"/>
                        <a14:backgroundMark x1="49630" y1="84954" x2="48704" y2="79120"/>
                        <a14:backgroundMark x1="48704" y1="79120" x2="50185" y2="84398"/>
                        <a14:backgroundMark x1="50185" y1="84398" x2="49136" y2="84907"/>
                        <a14:backgroundMark x1="49815" y1="84954" x2="49815" y2="79630"/>
                        <a14:backgroundMark x1="49815" y1="79630" x2="48704" y2="85139"/>
                        <a14:backgroundMark x1="21914" y1="65139" x2="21914" y2="64352"/>
                      </a14:backgroundRemoval>
                    </a14:imgEffect>
                  </a14:imgLayer>
                </a14:imgProps>
              </a:ext>
            </a:extLst>
          </a:blip>
          <a:srcRect l="13335" t="27902" r="43061" b="7293"/>
          <a:stretch/>
        </p:blipFill>
        <p:spPr>
          <a:xfrm>
            <a:off x="-367461" y="2452045"/>
            <a:ext cx="3603955" cy="7141727"/>
          </a:xfrm>
          <a:prstGeom prst="rect">
            <a:avLst/>
          </a:prstGeom>
          <a:effectLst>
            <a:glow rad="73545">
              <a:schemeClr val="bg1"/>
            </a:glow>
            <a:softEdge rad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สี่เหลี่ยมผืนผ้า 3">
            <a:extLst>
              <a:ext uri="{FF2B5EF4-FFF2-40B4-BE49-F238E27FC236}">
                <a16:creationId xmlns:a16="http://schemas.microsoft.com/office/drawing/2014/main" id="{2459662E-654D-1151-2FA7-836380125127}"/>
              </a:ext>
            </a:extLst>
          </p:cNvPr>
          <p:cNvSpPr/>
          <p:nvPr/>
        </p:nvSpPr>
        <p:spPr>
          <a:xfrm rot="10800000">
            <a:off x="0" y="7330438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3">
            <a:extLst>
              <a:ext uri="{FF2B5EF4-FFF2-40B4-BE49-F238E27FC236}">
                <a16:creationId xmlns:a16="http://schemas.microsoft.com/office/drawing/2014/main" id="{6612B247-1B3B-47A8-82EA-B99C94A36BD6}"/>
              </a:ext>
            </a:extLst>
          </p:cNvPr>
          <p:cNvSpPr/>
          <p:nvPr/>
        </p:nvSpPr>
        <p:spPr>
          <a:xfrm rot="10800000">
            <a:off x="0" y="7482840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99000">
                <a:srgbClr val="0070C0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E9CFF3E-F964-BE88-8ACA-E05667D52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954" y="69153"/>
            <a:ext cx="1823872" cy="1823872"/>
          </a:xfrm>
          <a:prstGeom prst="rect">
            <a:avLst/>
          </a:prstGeom>
          <a:effectLst>
            <a:glow rad="74889">
              <a:schemeClr val="bg1">
                <a:alpha val="75000"/>
              </a:schemeClr>
            </a:glow>
          </a:effectLst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88CEF1C-3B89-37A3-916F-CA0958AF334D}"/>
              </a:ext>
            </a:extLst>
          </p:cNvPr>
          <p:cNvSpPr txBox="1"/>
          <p:nvPr/>
        </p:nvSpPr>
        <p:spPr>
          <a:xfrm>
            <a:off x="396037" y="8931978"/>
            <a:ext cx="61938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โรงเรียนแจกฟรีวิทยา</a:t>
            </a:r>
          </a:p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สำนักงานเขตพื้นที่การศึกษาประถมศึกษาเชียงราย เขต ๒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236443F-0BD9-B54D-CB36-8B1D52F2F012}"/>
              </a:ext>
            </a:extLst>
          </p:cNvPr>
          <p:cNvSpPr txBox="1"/>
          <p:nvPr/>
        </p:nvSpPr>
        <p:spPr>
          <a:xfrm>
            <a:off x="268074" y="1808380"/>
            <a:ext cx="632184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๒๕๖๕</a:t>
            </a:r>
          </a:p>
          <a:p>
            <a:pPr algn="r"/>
            <a:r>
              <a:rPr lang="th-TH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(ระหว่างวันที่ ๑ ตุลาคม ๒๕๖๔ ถึง วันที่ ๓๐ กันยายน ๒๕๖๕)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C54B42-4CF5-B0BD-F189-FF5227B531E6}"/>
              </a:ext>
            </a:extLst>
          </p:cNvPr>
          <p:cNvSpPr txBox="1"/>
          <p:nvPr/>
        </p:nvSpPr>
        <p:spPr>
          <a:xfrm>
            <a:off x="3310174" y="2717671"/>
            <a:ext cx="32060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นางสาวขวัญใจ  รักเรียน</a:t>
            </a:r>
          </a:p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ครู</a:t>
            </a:r>
            <a:endParaRPr lang="en-US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2F5D748-549D-1957-20DF-77F052146A0F}"/>
              </a:ext>
            </a:extLst>
          </p:cNvPr>
          <p:cNvSpPr txBox="1"/>
          <p:nvPr/>
        </p:nvSpPr>
        <p:spPr>
          <a:xfrm>
            <a:off x="1078017" y="181287"/>
            <a:ext cx="53215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แบบประเมินผลการพัฒนางานตามข้อตกลง (</a:t>
            </a:r>
            <a:r>
              <a:rPr lang="en-US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PA</a:t>
            </a:r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0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สำหรับข้าราชการครูและบุคลากรทางการศึกษา</a:t>
            </a:r>
            <a:endParaRPr lang="en-US" sz="24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482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7448934-1468-73FD-D11A-04F5A61D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642" r="41308"/>
          <a:stretch/>
        </p:blipFill>
        <p:spPr>
          <a:xfrm flipH="1">
            <a:off x="-10011" y="841535"/>
            <a:ext cx="6878021" cy="8222929"/>
          </a:xfrm>
          <a:prstGeom prst="rect">
            <a:avLst/>
          </a:prstGeom>
        </p:spPr>
      </p:pic>
      <p:sp>
        <p:nvSpPr>
          <p:cNvPr id="5" name="สี่เหลี่ยมผืนผ้า 3">
            <a:extLst>
              <a:ext uri="{FF2B5EF4-FFF2-40B4-BE49-F238E27FC236}">
                <a16:creationId xmlns:a16="http://schemas.microsoft.com/office/drawing/2014/main" id="{9DA6AA23-2430-DDBE-870F-36DF8268EE98}"/>
              </a:ext>
            </a:extLst>
          </p:cNvPr>
          <p:cNvSpPr/>
          <p:nvPr/>
        </p:nvSpPr>
        <p:spPr>
          <a:xfrm>
            <a:off x="-5031" y="137772"/>
            <a:ext cx="687802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78021"/>
              <a:gd name="connsiteY0" fmla="*/ 0 h 2423160"/>
              <a:gd name="connsiteX1" fmla="*/ 6858000 w 6878021"/>
              <a:gd name="connsiteY1" fmla="*/ 0 h 2423160"/>
              <a:gd name="connsiteX2" fmla="*/ 6878021 w 6878021"/>
              <a:gd name="connsiteY2" fmla="*/ 1495094 h 2423160"/>
              <a:gd name="connsiteX3" fmla="*/ 0 w 6878021"/>
              <a:gd name="connsiteY3" fmla="*/ 2423160 h 2423160"/>
              <a:gd name="connsiteX4" fmla="*/ 0 w 687802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8021" h="2423160">
                <a:moveTo>
                  <a:pt x="0" y="0"/>
                </a:moveTo>
                <a:lnTo>
                  <a:pt x="6858000" y="0"/>
                </a:lnTo>
                <a:lnTo>
                  <a:pt x="6878021" y="1495094"/>
                </a:lnTo>
                <a:cubicBezTo>
                  <a:pt x="4114501" y="57053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F794D1F-4E5A-9700-6080-91C13C4CA2E9}"/>
              </a:ext>
            </a:extLst>
          </p:cNvPr>
          <p:cNvSpPr/>
          <p:nvPr/>
        </p:nvSpPr>
        <p:spPr>
          <a:xfrm>
            <a:off x="0" y="-14630"/>
            <a:ext cx="6865399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48041 w 6858000"/>
              <a:gd name="connsiteY2" fmla="*/ 1465115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0094"/>
              <a:gd name="connsiteY0" fmla="*/ 0 h 2423160"/>
              <a:gd name="connsiteX1" fmla="*/ 6858000 w 6860094"/>
              <a:gd name="connsiteY1" fmla="*/ 0 h 2423160"/>
              <a:gd name="connsiteX2" fmla="*/ 6859261 w 6860094"/>
              <a:gd name="connsiteY2" fmla="*/ 1493164 h 2423160"/>
              <a:gd name="connsiteX3" fmla="*/ 0 w 6860094"/>
              <a:gd name="connsiteY3" fmla="*/ 2423160 h 2423160"/>
              <a:gd name="connsiteX4" fmla="*/ 0 w 6860094"/>
              <a:gd name="connsiteY4" fmla="*/ 0 h 2423160"/>
              <a:gd name="connsiteX0" fmla="*/ 0 w 6865399"/>
              <a:gd name="connsiteY0" fmla="*/ 0 h 2423160"/>
              <a:gd name="connsiteX1" fmla="*/ 6858000 w 6865399"/>
              <a:gd name="connsiteY1" fmla="*/ 0 h 2423160"/>
              <a:gd name="connsiteX2" fmla="*/ 6864870 w 6865399"/>
              <a:gd name="connsiteY2" fmla="*/ 1493164 h 2423160"/>
              <a:gd name="connsiteX3" fmla="*/ 0 w 6865399"/>
              <a:gd name="connsiteY3" fmla="*/ 2423160 h 2423160"/>
              <a:gd name="connsiteX4" fmla="*/ 0 w 6865399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5399" h="2423160">
                <a:moveTo>
                  <a:pt x="0" y="0"/>
                </a:moveTo>
                <a:lnTo>
                  <a:pt x="6858000" y="0"/>
                </a:lnTo>
                <a:cubicBezTo>
                  <a:pt x="6854680" y="488372"/>
                  <a:pt x="6868190" y="1004792"/>
                  <a:pt x="6864870" y="1493164"/>
                </a:cubicBezTo>
                <a:cubicBezTo>
                  <a:pt x="4101350" y="56860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70A7"/>
              </a:gs>
              <a:gs pos="100000">
                <a:srgbClr val="F5ADBF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DD00297A-2F0B-C6ED-416C-BF39C2175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583" l="10000" r="90000">
                        <a14:foregroundMark x1="30185" y1="95231" x2="30185" y2="86759"/>
                        <a14:foregroundMark x1="30185" y1="86759" x2="30617" y2="99583"/>
                        <a14:foregroundMark x1="30617" y1="99583" x2="28148" y2="83194"/>
                        <a14:foregroundMark x1="29383" y1="87731" x2="29383" y2="87731"/>
                        <a14:backgroundMark x1="49877" y1="85278" x2="49630" y2="82037"/>
                        <a14:backgroundMark x1="50185" y1="84769" x2="50185" y2="81111"/>
                        <a14:backgroundMark x1="48395" y1="85648" x2="48580" y2="79676"/>
                        <a14:backgroundMark x1="48580" y1="79676" x2="49938" y2="85046"/>
                        <a14:backgroundMark x1="49938" y1="85046" x2="48457" y2="85324"/>
                        <a14:backgroundMark x1="49630" y1="84954" x2="48704" y2="79120"/>
                        <a14:backgroundMark x1="48704" y1="79120" x2="50185" y2="84398"/>
                        <a14:backgroundMark x1="50185" y1="84398" x2="49136" y2="84907"/>
                        <a14:backgroundMark x1="49815" y1="84954" x2="49815" y2="79630"/>
                        <a14:backgroundMark x1="49815" y1="79630" x2="48704" y2="85139"/>
                        <a14:backgroundMark x1="21914" y1="65139" x2="21914" y2="64352"/>
                      </a14:backgroundRemoval>
                    </a14:imgEffect>
                  </a14:imgLayer>
                </a14:imgProps>
              </a:ext>
            </a:extLst>
          </a:blip>
          <a:srcRect l="13335" t="27902" r="43061" b="7293"/>
          <a:stretch/>
        </p:blipFill>
        <p:spPr>
          <a:xfrm>
            <a:off x="-367461" y="2452045"/>
            <a:ext cx="3603955" cy="7141727"/>
          </a:xfrm>
          <a:prstGeom prst="rect">
            <a:avLst/>
          </a:prstGeom>
          <a:effectLst>
            <a:glow rad="73545">
              <a:schemeClr val="bg1"/>
            </a:glow>
            <a:softEdge rad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สี่เหลี่ยมผืนผ้า 3">
            <a:extLst>
              <a:ext uri="{FF2B5EF4-FFF2-40B4-BE49-F238E27FC236}">
                <a16:creationId xmlns:a16="http://schemas.microsoft.com/office/drawing/2014/main" id="{2459662E-654D-1151-2FA7-836380125127}"/>
              </a:ext>
            </a:extLst>
          </p:cNvPr>
          <p:cNvSpPr/>
          <p:nvPr/>
        </p:nvSpPr>
        <p:spPr>
          <a:xfrm rot="10800000">
            <a:off x="0" y="7330438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3">
            <a:extLst>
              <a:ext uri="{FF2B5EF4-FFF2-40B4-BE49-F238E27FC236}">
                <a16:creationId xmlns:a16="http://schemas.microsoft.com/office/drawing/2014/main" id="{6612B247-1B3B-47A8-82EA-B99C94A36BD6}"/>
              </a:ext>
            </a:extLst>
          </p:cNvPr>
          <p:cNvSpPr/>
          <p:nvPr/>
        </p:nvSpPr>
        <p:spPr>
          <a:xfrm rot="10800000">
            <a:off x="0" y="7482840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70A7"/>
              </a:gs>
              <a:gs pos="99000">
                <a:srgbClr val="F5ADBF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E9CFF3E-F964-BE88-8ACA-E05667D52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954" y="69153"/>
            <a:ext cx="1823872" cy="1823872"/>
          </a:xfrm>
          <a:prstGeom prst="rect">
            <a:avLst/>
          </a:prstGeom>
          <a:effectLst>
            <a:glow rad="74889">
              <a:schemeClr val="bg1">
                <a:alpha val="75000"/>
              </a:schemeClr>
            </a:glow>
          </a:effectLst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88CEF1C-3B89-37A3-916F-CA0958AF334D}"/>
              </a:ext>
            </a:extLst>
          </p:cNvPr>
          <p:cNvSpPr txBox="1"/>
          <p:nvPr/>
        </p:nvSpPr>
        <p:spPr>
          <a:xfrm>
            <a:off x="396037" y="8931978"/>
            <a:ext cx="61938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โรงเรียนแจกฟรีวิทยา</a:t>
            </a:r>
          </a:p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สำนักงานเขตพื้นที่การศึกษาประถมศึกษาเชียงราย เขต ๒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236443F-0BD9-B54D-CB36-8B1D52F2F012}"/>
              </a:ext>
            </a:extLst>
          </p:cNvPr>
          <p:cNvSpPr txBox="1"/>
          <p:nvPr/>
        </p:nvSpPr>
        <p:spPr>
          <a:xfrm>
            <a:off x="268074" y="1808380"/>
            <a:ext cx="632184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๒๕๖๕</a:t>
            </a:r>
          </a:p>
          <a:p>
            <a:pPr algn="r"/>
            <a:r>
              <a:rPr lang="th-TH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(ระหว่างวันที่ ๑ ตุลาคม ๒๕๖๔ ถึง วันที่ ๓๐ กันยายน ๒๕๖๕)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C54B42-4CF5-B0BD-F189-FF5227B531E6}"/>
              </a:ext>
            </a:extLst>
          </p:cNvPr>
          <p:cNvSpPr txBox="1"/>
          <p:nvPr/>
        </p:nvSpPr>
        <p:spPr>
          <a:xfrm>
            <a:off x="3310174" y="2717671"/>
            <a:ext cx="32060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นางสาวขวัญใจ  รักเรียน</a:t>
            </a:r>
          </a:p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ครู</a:t>
            </a:r>
            <a:endParaRPr lang="en-US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2F5D748-549D-1957-20DF-77F052146A0F}"/>
              </a:ext>
            </a:extLst>
          </p:cNvPr>
          <p:cNvSpPr txBox="1"/>
          <p:nvPr/>
        </p:nvSpPr>
        <p:spPr>
          <a:xfrm>
            <a:off x="1078017" y="181287"/>
            <a:ext cx="53215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แบบประเมินผลการพัฒนางานตามข้อตกลง (</a:t>
            </a:r>
            <a:r>
              <a:rPr lang="en-US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PA</a:t>
            </a:r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0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สำหรับข้าราชการครูและบุคลากรทางการศึกษา</a:t>
            </a:r>
            <a:endParaRPr lang="en-US" sz="24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506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7448934-1468-73FD-D11A-04F5A61D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642" r="41308"/>
          <a:stretch/>
        </p:blipFill>
        <p:spPr>
          <a:xfrm flipH="1">
            <a:off x="-10011" y="841535"/>
            <a:ext cx="6878021" cy="8222929"/>
          </a:xfrm>
          <a:prstGeom prst="rect">
            <a:avLst/>
          </a:prstGeom>
        </p:spPr>
      </p:pic>
      <p:sp>
        <p:nvSpPr>
          <p:cNvPr id="5" name="สี่เหลี่ยมผืนผ้า 3">
            <a:extLst>
              <a:ext uri="{FF2B5EF4-FFF2-40B4-BE49-F238E27FC236}">
                <a16:creationId xmlns:a16="http://schemas.microsoft.com/office/drawing/2014/main" id="{9DA6AA23-2430-DDBE-870F-36DF8268EE98}"/>
              </a:ext>
            </a:extLst>
          </p:cNvPr>
          <p:cNvSpPr/>
          <p:nvPr/>
        </p:nvSpPr>
        <p:spPr>
          <a:xfrm>
            <a:off x="-5031" y="137772"/>
            <a:ext cx="687802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78021"/>
              <a:gd name="connsiteY0" fmla="*/ 0 h 2423160"/>
              <a:gd name="connsiteX1" fmla="*/ 6858000 w 6878021"/>
              <a:gd name="connsiteY1" fmla="*/ 0 h 2423160"/>
              <a:gd name="connsiteX2" fmla="*/ 6878021 w 6878021"/>
              <a:gd name="connsiteY2" fmla="*/ 1495094 h 2423160"/>
              <a:gd name="connsiteX3" fmla="*/ 0 w 6878021"/>
              <a:gd name="connsiteY3" fmla="*/ 2423160 h 2423160"/>
              <a:gd name="connsiteX4" fmla="*/ 0 w 687802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8021" h="2423160">
                <a:moveTo>
                  <a:pt x="0" y="0"/>
                </a:moveTo>
                <a:lnTo>
                  <a:pt x="6858000" y="0"/>
                </a:lnTo>
                <a:lnTo>
                  <a:pt x="6878021" y="1495094"/>
                </a:lnTo>
                <a:cubicBezTo>
                  <a:pt x="4114501" y="57053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F794D1F-4E5A-9700-6080-91C13C4CA2E9}"/>
              </a:ext>
            </a:extLst>
          </p:cNvPr>
          <p:cNvSpPr/>
          <p:nvPr/>
        </p:nvSpPr>
        <p:spPr>
          <a:xfrm>
            <a:off x="0" y="-14630"/>
            <a:ext cx="6865399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48041 w 6858000"/>
              <a:gd name="connsiteY2" fmla="*/ 1465115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0094"/>
              <a:gd name="connsiteY0" fmla="*/ 0 h 2423160"/>
              <a:gd name="connsiteX1" fmla="*/ 6858000 w 6860094"/>
              <a:gd name="connsiteY1" fmla="*/ 0 h 2423160"/>
              <a:gd name="connsiteX2" fmla="*/ 6859261 w 6860094"/>
              <a:gd name="connsiteY2" fmla="*/ 1493164 h 2423160"/>
              <a:gd name="connsiteX3" fmla="*/ 0 w 6860094"/>
              <a:gd name="connsiteY3" fmla="*/ 2423160 h 2423160"/>
              <a:gd name="connsiteX4" fmla="*/ 0 w 6860094"/>
              <a:gd name="connsiteY4" fmla="*/ 0 h 2423160"/>
              <a:gd name="connsiteX0" fmla="*/ 0 w 6865399"/>
              <a:gd name="connsiteY0" fmla="*/ 0 h 2423160"/>
              <a:gd name="connsiteX1" fmla="*/ 6858000 w 6865399"/>
              <a:gd name="connsiteY1" fmla="*/ 0 h 2423160"/>
              <a:gd name="connsiteX2" fmla="*/ 6864870 w 6865399"/>
              <a:gd name="connsiteY2" fmla="*/ 1493164 h 2423160"/>
              <a:gd name="connsiteX3" fmla="*/ 0 w 6865399"/>
              <a:gd name="connsiteY3" fmla="*/ 2423160 h 2423160"/>
              <a:gd name="connsiteX4" fmla="*/ 0 w 6865399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5399" h="2423160">
                <a:moveTo>
                  <a:pt x="0" y="0"/>
                </a:moveTo>
                <a:lnTo>
                  <a:pt x="6858000" y="0"/>
                </a:lnTo>
                <a:cubicBezTo>
                  <a:pt x="6854680" y="488372"/>
                  <a:pt x="6868190" y="1004792"/>
                  <a:pt x="6864870" y="1493164"/>
                </a:cubicBezTo>
                <a:cubicBezTo>
                  <a:pt x="4101350" y="56860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193"/>
              </a:gs>
              <a:gs pos="100000">
                <a:srgbClr val="58AB98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DD00297A-2F0B-C6ED-416C-BF39C2175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583" l="10000" r="90000">
                        <a14:foregroundMark x1="30185" y1="95231" x2="30185" y2="86759"/>
                        <a14:foregroundMark x1="30185" y1="86759" x2="30617" y2="99583"/>
                        <a14:foregroundMark x1="30617" y1="99583" x2="28148" y2="83194"/>
                        <a14:foregroundMark x1="29383" y1="87731" x2="29383" y2="87731"/>
                        <a14:backgroundMark x1="49877" y1="85278" x2="49630" y2="82037"/>
                        <a14:backgroundMark x1="50185" y1="84769" x2="50185" y2="81111"/>
                        <a14:backgroundMark x1="48395" y1="85648" x2="48580" y2="79676"/>
                        <a14:backgroundMark x1="48580" y1="79676" x2="49938" y2="85046"/>
                        <a14:backgroundMark x1="49938" y1="85046" x2="48457" y2="85324"/>
                        <a14:backgroundMark x1="49630" y1="84954" x2="48704" y2="79120"/>
                        <a14:backgroundMark x1="48704" y1="79120" x2="50185" y2="84398"/>
                        <a14:backgroundMark x1="50185" y1="84398" x2="49136" y2="84907"/>
                        <a14:backgroundMark x1="49815" y1="84954" x2="49815" y2="79630"/>
                        <a14:backgroundMark x1="49815" y1="79630" x2="48704" y2="85139"/>
                        <a14:backgroundMark x1="21914" y1="65139" x2="21914" y2="64352"/>
                      </a14:backgroundRemoval>
                    </a14:imgEffect>
                  </a14:imgLayer>
                </a14:imgProps>
              </a:ext>
            </a:extLst>
          </a:blip>
          <a:srcRect l="13335" t="27902" r="43061" b="7293"/>
          <a:stretch/>
        </p:blipFill>
        <p:spPr>
          <a:xfrm>
            <a:off x="-367461" y="2452045"/>
            <a:ext cx="3603955" cy="7141727"/>
          </a:xfrm>
          <a:prstGeom prst="rect">
            <a:avLst/>
          </a:prstGeom>
          <a:effectLst>
            <a:glow rad="73545">
              <a:schemeClr val="bg1"/>
            </a:glow>
            <a:softEdge rad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สี่เหลี่ยมผืนผ้า 3">
            <a:extLst>
              <a:ext uri="{FF2B5EF4-FFF2-40B4-BE49-F238E27FC236}">
                <a16:creationId xmlns:a16="http://schemas.microsoft.com/office/drawing/2014/main" id="{2459662E-654D-1151-2FA7-836380125127}"/>
              </a:ext>
            </a:extLst>
          </p:cNvPr>
          <p:cNvSpPr/>
          <p:nvPr/>
        </p:nvSpPr>
        <p:spPr>
          <a:xfrm rot="10800000">
            <a:off x="0" y="7330438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3">
            <a:extLst>
              <a:ext uri="{FF2B5EF4-FFF2-40B4-BE49-F238E27FC236}">
                <a16:creationId xmlns:a16="http://schemas.microsoft.com/office/drawing/2014/main" id="{6612B247-1B3B-47A8-82EA-B99C94A36BD6}"/>
              </a:ext>
            </a:extLst>
          </p:cNvPr>
          <p:cNvSpPr/>
          <p:nvPr/>
        </p:nvSpPr>
        <p:spPr>
          <a:xfrm rot="10800000">
            <a:off x="0" y="7482840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193"/>
              </a:gs>
              <a:gs pos="99000">
                <a:srgbClr val="58AB98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E9CFF3E-F964-BE88-8ACA-E05667D52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954" y="69153"/>
            <a:ext cx="1823872" cy="1823872"/>
          </a:xfrm>
          <a:prstGeom prst="rect">
            <a:avLst/>
          </a:prstGeom>
          <a:effectLst>
            <a:glow rad="74889">
              <a:schemeClr val="bg1">
                <a:alpha val="75000"/>
              </a:schemeClr>
            </a:glow>
          </a:effectLst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88CEF1C-3B89-37A3-916F-CA0958AF334D}"/>
              </a:ext>
            </a:extLst>
          </p:cNvPr>
          <p:cNvSpPr txBox="1"/>
          <p:nvPr/>
        </p:nvSpPr>
        <p:spPr>
          <a:xfrm>
            <a:off x="396037" y="8931978"/>
            <a:ext cx="61938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โรงเรียนแจกฟรีวิทยา</a:t>
            </a:r>
          </a:p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สำนักงานเขตพื้นที่การศึกษาประถมศึกษาเชียงราย เขต ๒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236443F-0BD9-B54D-CB36-8B1D52F2F012}"/>
              </a:ext>
            </a:extLst>
          </p:cNvPr>
          <p:cNvSpPr txBox="1"/>
          <p:nvPr/>
        </p:nvSpPr>
        <p:spPr>
          <a:xfrm>
            <a:off x="268074" y="1808380"/>
            <a:ext cx="632184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๒๕๖๕</a:t>
            </a:r>
          </a:p>
          <a:p>
            <a:pPr algn="r"/>
            <a:r>
              <a:rPr lang="th-TH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(ระหว่างวันที่ ๑ ตุลาคม ๒๕๖๔ ถึง วันที่ ๓๐ กันยายน ๒๕๖๕)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C54B42-4CF5-B0BD-F189-FF5227B531E6}"/>
              </a:ext>
            </a:extLst>
          </p:cNvPr>
          <p:cNvSpPr txBox="1"/>
          <p:nvPr/>
        </p:nvSpPr>
        <p:spPr>
          <a:xfrm>
            <a:off x="3310174" y="2717671"/>
            <a:ext cx="32060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นางสาวขวัญใจ  รักเรียน</a:t>
            </a:r>
          </a:p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ครู</a:t>
            </a:r>
            <a:endParaRPr lang="en-US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2F5D748-549D-1957-20DF-77F052146A0F}"/>
              </a:ext>
            </a:extLst>
          </p:cNvPr>
          <p:cNvSpPr txBox="1"/>
          <p:nvPr/>
        </p:nvSpPr>
        <p:spPr>
          <a:xfrm>
            <a:off x="1078017" y="181287"/>
            <a:ext cx="53215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แบบประเมินผลการพัฒนางานตามข้อตกลง (</a:t>
            </a:r>
            <a:r>
              <a:rPr lang="en-US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PA</a:t>
            </a:r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0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สำหรับข้าราชการครูและบุคลากรทางการศึกษา</a:t>
            </a:r>
            <a:endParaRPr lang="en-US" sz="24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042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7448934-1468-73FD-D11A-04F5A61DE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642" r="41308"/>
          <a:stretch/>
        </p:blipFill>
        <p:spPr>
          <a:xfrm flipH="1">
            <a:off x="-10011" y="841535"/>
            <a:ext cx="6878021" cy="8222929"/>
          </a:xfrm>
          <a:prstGeom prst="rect">
            <a:avLst/>
          </a:prstGeom>
        </p:spPr>
      </p:pic>
      <p:sp>
        <p:nvSpPr>
          <p:cNvPr id="5" name="สี่เหลี่ยมผืนผ้า 3">
            <a:extLst>
              <a:ext uri="{FF2B5EF4-FFF2-40B4-BE49-F238E27FC236}">
                <a16:creationId xmlns:a16="http://schemas.microsoft.com/office/drawing/2014/main" id="{9DA6AA23-2430-DDBE-870F-36DF8268EE98}"/>
              </a:ext>
            </a:extLst>
          </p:cNvPr>
          <p:cNvSpPr/>
          <p:nvPr/>
        </p:nvSpPr>
        <p:spPr>
          <a:xfrm>
            <a:off x="-5031" y="137772"/>
            <a:ext cx="687802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78021"/>
              <a:gd name="connsiteY0" fmla="*/ 0 h 2423160"/>
              <a:gd name="connsiteX1" fmla="*/ 6858000 w 6878021"/>
              <a:gd name="connsiteY1" fmla="*/ 0 h 2423160"/>
              <a:gd name="connsiteX2" fmla="*/ 6878021 w 6878021"/>
              <a:gd name="connsiteY2" fmla="*/ 1495094 h 2423160"/>
              <a:gd name="connsiteX3" fmla="*/ 0 w 6878021"/>
              <a:gd name="connsiteY3" fmla="*/ 2423160 h 2423160"/>
              <a:gd name="connsiteX4" fmla="*/ 0 w 687802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8021" h="2423160">
                <a:moveTo>
                  <a:pt x="0" y="0"/>
                </a:moveTo>
                <a:lnTo>
                  <a:pt x="6858000" y="0"/>
                </a:lnTo>
                <a:lnTo>
                  <a:pt x="6878021" y="1495094"/>
                </a:lnTo>
                <a:cubicBezTo>
                  <a:pt x="4114501" y="57053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F794D1F-4E5A-9700-6080-91C13C4CA2E9}"/>
              </a:ext>
            </a:extLst>
          </p:cNvPr>
          <p:cNvSpPr/>
          <p:nvPr/>
        </p:nvSpPr>
        <p:spPr>
          <a:xfrm>
            <a:off x="0" y="-14630"/>
            <a:ext cx="6865399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48041 w 6858000"/>
              <a:gd name="connsiteY2" fmla="*/ 1465115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0094"/>
              <a:gd name="connsiteY0" fmla="*/ 0 h 2423160"/>
              <a:gd name="connsiteX1" fmla="*/ 6858000 w 6860094"/>
              <a:gd name="connsiteY1" fmla="*/ 0 h 2423160"/>
              <a:gd name="connsiteX2" fmla="*/ 6859261 w 6860094"/>
              <a:gd name="connsiteY2" fmla="*/ 1493164 h 2423160"/>
              <a:gd name="connsiteX3" fmla="*/ 0 w 6860094"/>
              <a:gd name="connsiteY3" fmla="*/ 2423160 h 2423160"/>
              <a:gd name="connsiteX4" fmla="*/ 0 w 6860094"/>
              <a:gd name="connsiteY4" fmla="*/ 0 h 2423160"/>
              <a:gd name="connsiteX0" fmla="*/ 0 w 6865399"/>
              <a:gd name="connsiteY0" fmla="*/ 0 h 2423160"/>
              <a:gd name="connsiteX1" fmla="*/ 6858000 w 6865399"/>
              <a:gd name="connsiteY1" fmla="*/ 0 h 2423160"/>
              <a:gd name="connsiteX2" fmla="*/ 6864870 w 6865399"/>
              <a:gd name="connsiteY2" fmla="*/ 1493164 h 2423160"/>
              <a:gd name="connsiteX3" fmla="*/ 0 w 6865399"/>
              <a:gd name="connsiteY3" fmla="*/ 2423160 h 2423160"/>
              <a:gd name="connsiteX4" fmla="*/ 0 w 6865399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5399" h="2423160">
                <a:moveTo>
                  <a:pt x="0" y="0"/>
                </a:moveTo>
                <a:lnTo>
                  <a:pt x="6858000" y="0"/>
                </a:lnTo>
                <a:cubicBezTo>
                  <a:pt x="6854680" y="488372"/>
                  <a:pt x="6868190" y="1004792"/>
                  <a:pt x="6864870" y="1493164"/>
                </a:cubicBezTo>
                <a:cubicBezTo>
                  <a:pt x="4101350" y="568604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185F7"/>
              </a:gs>
              <a:gs pos="100000">
                <a:srgbClr val="F0D0E6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DD00297A-2F0B-C6ED-416C-BF39C2175E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583" l="10000" r="90000">
                        <a14:foregroundMark x1="30185" y1="95231" x2="30185" y2="86759"/>
                        <a14:foregroundMark x1="30185" y1="86759" x2="30617" y2="99583"/>
                        <a14:foregroundMark x1="30617" y1="99583" x2="28148" y2="83194"/>
                        <a14:foregroundMark x1="29383" y1="87731" x2="29383" y2="87731"/>
                        <a14:backgroundMark x1="49877" y1="85278" x2="49630" y2="82037"/>
                        <a14:backgroundMark x1="50185" y1="84769" x2="50185" y2="81111"/>
                        <a14:backgroundMark x1="48395" y1="85648" x2="48580" y2="79676"/>
                        <a14:backgroundMark x1="48580" y1="79676" x2="49938" y2="85046"/>
                        <a14:backgroundMark x1="49938" y1="85046" x2="48457" y2="85324"/>
                        <a14:backgroundMark x1="49630" y1="84954" x2="48704" y2="79120"/>
                        <a14:backgroundMark x1="48704" y1="79120" x2="50185" y2="84398"/>
                        <a14:backgroundMark x1="50185" y1="84398" x2="49136" y2="84907"/>
                        <a14:backgroundMark x1="49815" y1="84954" x2="49815" y2="79630"/>
                        <a14:backgroundMark x1="49815" y1="79630" x2="48704" y2="85139"/>
                        <a14:backgroundMark x1="21914" y1="65139" x2="21914" y2="64352"/>
                      </a14:backgroundRemoval>
                    </a14:imgEffect>
                  </a14:imgLayer>
                </a14:imgProps>
              </a:ext>
            </a:extLst>
          </a:blip>
          <a:srcRect l="13335" t="27902" r="43061" b="7293"/>
          <a:stretch/>
        </p:blipFill>
        <p:spPr>
          <a:xfrm>
            <a:off x="-367461" y="2452045"/>
            <a:ext cx="3603955" cy="7141727"/>
          </a:xfrm>
          <a:prstGeom prst="rect">
            <a:avLst/>
          </a:prstGeom>
          <a:effectLst>
            <a:glow rad="73545">
              <a:schemeClr val="bg1"/>
            </a:glow>
            <a:softEdge rad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สี่เหลี่ยมผืนผ้า 3">
            <a:extLst>
              <a:ext uri="{FF2B5EF4-FFF2-40B4-BE49-F238E27FC236}">
                <a16:creationId xmlns:a16="http://schemas.microsoft.com/office/drawing/2014/main" id="{2459662E-654D-1151-2FA7-836380125127}"/>
              </a:ext>
            </a:extLst>
          </p:cNvPr>
          <p:cNvSpPr/>
          <p:nvPr/>
        </p:nvSpPr>
        <p:spPr>
          <a:xfrm rot="10800000">
            <a:off x="0" y="7330438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E500"/>
              </a:gs>
              <a:gs pos="100000">
                <a:srgbClr val="FDF496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3">
            <a:extLst>
              <a:ext uri="{FF2B5EF4-FFF2-40B4-BE49-F238E27FC236}">
                <a16:creationId xmlns:a16="http://schemas.microsoft.com/office/drawing/2014/main" id="{6612B247-1B3B-47A8-82EA-B99C94A36BD6}"/>
              </a:ext>
            </a:extLst>
          </p:cNvPr>
          <p:cNvSpPr/>
          <p:nvPr/>
        </p:nvSpPr>
        <p:spPr>
          <a:xfrm rot="10800000">
            <a:off x="0" y="7482840"/>
            <a:ext cx="6863031" cy="2423160"/>
          </a:xfrm>
          <a:custGeom>
            <a:avLst/>
            <a:gdLst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38400 h 2438400"/>
              <a:gd name="connsiteX4" fmla="*/ 0 w 6858000"/>
              <a:gd name="connsiteY4" fmla="*/ 0 h 2438400"/>
              <a:gd name="connsiteX0" fmla="*/ 0 w 6858000"/>
              <a:gd name="connsiteY0" fmla="*/ 0 h 2438400"/>
              <a:gd name="connsiteX1" fmla="*/ 6858000 w 6858000"/>
              <a:gd name="connsiteY1" fmla="*/ 0 h 2438400"/>
              <a:gd name="connsiteX2" fmla="*/ 6858000 w 6858000"/>
              <a:gd name="connsiteY2" fmla="*/ 2438400 h 2438400"/>
              <a:gd name="connsiteX3" fmla="*/ 0 w 6858000"/>
              <a:gd name="connsiteY3" fmla="*/ 2423160 h 2438400"/>
              <a:gd name="connsiteX4" fmla="*/ 0 w 6858000"/>
              <a:gd name="connsiteY4" fmla="*/ 0 h 243840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135636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58000"/>
              <a:gd name="connsiteY0" fmla="*/ 0 h 2423160"/>
              <a:gd name="connsiteX1" fmla="*/ 6858000 w 6858000"/>
              <a:gd name="connsiteY1" fmla="*/ 0 h 2423160"/>
              <a:gd name="connsiteX2" fmla="*/ 6827520 w 6858000"/>
              <a:gd name="connsiteY2" fmla="*/ 777240 h 2423160"/>
              <a:gd name="connsiteX3" fmla="*/ 0 w 6858000"/>
              <a:gd name="connsiteY3" fmla="*/ 2423160 h 2423160"/>
              <a:gd name="connsiteX4" fmla="*/ 0 w 6858000"/>
              <a:gd name="connsiteY4" fmla="*/ 0 h 2423160"/>
              <a:gd name="connsiteX0" fmla="*/ 0 w 6863031"/>
              <a:gd name="connsiteY0" fmla="*/ 0 h 2423160"/>
              <a:gd name="connsiteX1" fmla="*/ 6858000 w 6863031"/>
              <a:gd name="connsiteY1" fmla="*/ 0 h 2423160"/>
              <a:gd name="connsiteX2" fmla="*/ 6863031 w 6863031"/>
              <a:gd name="connsiteY2" fmla="*/ 790557 h 2423160"/>
              <a:gd name="connsiteX3" fmla="*/ 0 w 6863031"/>
              <a:gd name="connsiteY3" fmla="*/ 2423160 h 2423160"/>
              <a:gd name="connsiteX4" fmla="*/ 0 w 6863031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3031" h="2423160">
                <a:moveTo>
                  <a:pt x="0" y="0"/>
                </a:moveTo>
                <a:lnTo>
                  <a:pt x="6858000" y="0"/>
                </a:lnTo>
                <a:lnTo>
                  <a:pt x="6863031" y="790557"/>
                </a:lnTo>
                <a:cubicBezTo>
                  <a:pt x="4099511" y="-134003"/>
                  <a:pt x="2275840" y="2067560"/>
                  <a:pt x="0" y="242316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9185F7"/>
              </a:gs>
              <a:gs pos="99000">
                <a:srgbClr val="F0D0E6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E9CFF3E-F964-BE88-8ACA-E05667D52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954" y="69153"/>
            <a:ext cx="1823872" cy="1823872"/>
          </a:xfrm>
          <a:prstGeom prst="rect">
            <a:avLst/>
          </a:prstGeom>
          <a:effectLst>
            <a:glow rad="74889">
              <a:schemeClr val="bg1">
                <a:alpha val="75000"/>
              </a:schemeClr>
            </a:glow>
          </a:effectLst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88CEF1C-3B89-37A3-916F-CA0958AF334D}"/>
              </a:ext>
            </a:extLst>
          </p:cNvPr>
          <p:cNvSpPr txBox="1"/>
          <p:nvPr/>
        </p:nvSpPr>
        <p:spPr>
          <a:xfrm>
            <a:off x="396037" y="8931978"/>
            <a:ext cx="61938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โรงเรียนแจกฟรีวิทยา</a:t>
            </a:r>
          </a:p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สำนักงานเขตพื้นที่การศึกษาประถมศึกษาเชียงราย เขต ๒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236443F-0BD9-B54D-CB36-8B1D52F2F012}"/>
              </a:ext>
            </a:extLst>
          </p:cNvPr>
          <p:cNvSpPr txBox="1"/>
          <p:nvPr/>
        </p:nvSpPr>
        <p:spPr>
          <a:xfrm>
            <a:off x="268074" y="1808380"/>
            <a:ext cx="6321849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๒๕๖๕</a:t>
            </a:r>
          </a:p>
          <a:p>
            <a:pPr algn="r"/>
            <a:r>
              <a:rPr lang="th-TH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(ระหว่างวันที่ ๑ ตุลาคม ๒๕๖๔ ถึง วันที่ ๓๐ กันยายน ๒๕๖๕)</a:t>
            </a:r>
            <a:endParaRPr lang="en-US" sz="2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8C54B42-4CF5-B0BD-F189-FF5227B531E6}"/>
              </a:ext>
            </a:extLst>
          </p:cNvPr>
          <p:cNvSpPr txBox="1"/>
          <p:nvPr/>
        </p:nvSpPr>
        <p:spPr>
          <a:xfrm>
            <a:off x="3310174" y="2717671"/>
            <a:ext cx="32060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นางสาวขวัญใจ  รักเรียน</a:t>
            </a:r>
          </a:p>
          <a:p>
            <a:pPr algn="r"/>
            <a:r>
              <a:rPr lang="th-TH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ครู</a:t>
            </a:r>
            <a:endParaRPr lang="en-US" sz="2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2F5D748-549D-1957-20DF-77F052146A0F}"/>
              </a:ext>
            </a:extLst>
          </p:cNvPr>
          <p:cNvSpPr txBox="1"/>
          <p:nvPr/>
        </p:nvSpPr>
        <p:spPr>
          <a:xfrm>
            <a:off x="1078017" y="181287"/>
            <a:ext cx="53215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แบบประเมินผลการพัฒนางานตามข้อตกลง (</a:t>
            </a:r>
            <a:r>
              <a:rPr lang="en-US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PA</a:t>
            </a:r>
            <a:r>
              <a:rPr lang="th-TH" sz="30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0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สำหรับข้าราชการครูและบุคลากรทางการศึกษา</a:t>
            </a:r>
            <a:endParaRPr lang="en-US" sz="2400" b="1" dirty="0"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545674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357</Words>
  <Application>Microsoft Macintosh PowerPoint</Application>
  <PresentationFormat>กระดาษ A4 (210x297 มม.)</PresentationFormat>
  <Paragraphs>56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Anuthida Sonmgoen</dc:creator>
  <cp:lastModifiedBy>Anuthida Sonmgoen</cp:lastModifiedBy>
  <cp:revision>2</cp:revision>
  <dcterms:created xsi:type="dcterms:W3CDTF">2022-08-01T05:56:11Z</dcterms:created>
  <dcterms:modified xsi:type="dcterms:W3CDTF">2022-08-03T12:25:25Z</dcterms:modified>
</cp:coreProperties>
</file>